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970" r:id="rId4"/>
  </p:sldMasterIdLst>
  <p:notesMasterIdLst>
    <p:notesMasterId r:id="rId16"/>
  </p:notesMasterIdLst>
  <p:sldIdLst>
    <p:sldId id="4111" r:id="rId5"/>
    <p:sldId id="4112" r:id="rId6"/>
    <p:sldId id="4063" r:id="rId7"/>
    <p:sldId id="4114" r:id="rId8"/>
    <p:sldId id="4116" r:id="rId9"/>
    <p:sldId id="4076" r:id="rId10"/>
    <p:sldId id="4115" r:id="rId11"/>
    <p:sldId id="271" r:id="rId12"/>
    <p:sldId id="268" r:id="rId13"/>
    <p:sldId id="4117" r:id="rId14"/>
    <p:sldId id="4118" r:id="rId15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phraim Chiozza" initials="EC" lastIdx="44" clrIdx="0">
    <p:extLst>
      <p:ext uri="{19B8F6BF-5375-455C-9EA6-DF929625EA0E}">
        <p15:presenceInfo xmlns:p15="http://schemas.microsoft.com/office/powerpoint/2012/main" userId="S::ephraim.chiozza@adforce.ch::3dc971f2-e585-4c81-9247-e3cb2f1df206" providerId="AD"/>
      </p:ext>
    </p:extLst>
  </p:cmAuthor>
  <p:cmAuthor id="2" name=" " initials="" lastIdx="1" clrIdx="1">
    <p:extLst>
      <p:ext uri="{19B8F6BF-5375-455C-9EA6-DF929625EA0E}">
        <p15:presenceInfo xmlns:p15="http://schemas.microsoft.com/office/powerpoint/2012/main" userId="S::info@adforce.ch::3788739c-7052-423a-a820-bf3ce7acba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52055"/>
    <a:srgbClr val="0CCE6B"/>
    <a:srgbClr val="E22289"/>
    <a:srgbClr val="E51F55"/>
    <a:srgbClr val="E52057"/>
    <a:srgbClr val="2A2C41"/>
    <a:srgbClr val="000000"/>
    <a:srgbClr val="FFE74C"/>
    <a:srgbClr val="256EFF"/>
    <a:srgbClr val="EF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7C28D-6F36-4918-B4A2-1F20B82F4606}" v="1" dt="2023-02-08T10:28:17.720"/>
    <p1510:client id="{D6BE935D-0FCD-48E6-A6ED-F6FC763E7F9A}" v="18" dt="2023-02-08T10:27:42.69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5"/>
    <p:restoredTop sz="94698"/>
  </p:normalViewPr>
  <p:slideViewPr>
    <p:cSldViewPr snapToGrid="0">
      <p:cViewPr varScale="1">
        <p:scale>
          <a:sx n="52" d="100"/>
          <a:sy n="52" d="100"/>
        </p:scale>
        <p:origin x="1320" y="84"/>
      </p:cViewPr>
      <p:guideLst>
        <p:guide pos="14470"/>
        <p:guide pos="7678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phraim Chiozza" userId="3dc971f2-e585-4c81-9247-e3cb2f1df206" providerId="ADAL" clId="{25D3F6D6-97C2-794D-AA0E-E0C46EEE8DEC}"/>
    <pc:docChg chg="undo redo custSel addSld delSld modSld sldOrd">
      <pc:chgData name="Ephraim Chiozza" userId="3dc971f2-e585-4c81-9247-e3cb2f1df206" providerId="ADAL" clId="{25D3F6D6-97C2-794D-AA0E-E0C46EEE8DEC}" dt="2020-11-03T16:54:13.780" v="5241" actId="2710"/>
      <pc:docMkLst>
        <pc:docMk/>
      </pc:docMkLst>
      <pc:sldChg chg="addSp delSp modSp mod modAnim">
        <pc:chgData name="Ephraim Chiozza" userId="3dc971f2-e585-4c81-9247-e3cb2f1df206" providerId="ADAL" clId="{25D3F6D6-97C2-794D-AA0E-E0C46EEE8DEC}" dt="2020-11-03T16:49:57.985" v="5107"/>
        <pc:sldMkLst>
          <pc:docMk/>
          <pc:sldMk cId="52959426" sldId="268"/>
        </pc:sldMkLst>
        <pc:spChg chg="add mod">
          <ac:chgData name="Ephraim Chiozza" userId="3dc971f2-e585-4c81-9247-e3cb2f1df206" providerId="ADAL" clId="{25D3F6D6-97C2-794D-AA0E-E0C46EEE8DEC}" dt="2020-11-03T16:09:17.396" v="2090" actId="167"/>
          <ac:spMkLst>
            <pc:docMk/>
            <pc:sldMk cId="52959426" sldId="268"/>
            <ac:spMk id="34" creationId="{94F3EF57-0924-E649-A616-A04EB3E6A393}"/>
          </ac:spMkLst>
        </pc:spChg>
        <pc:spChg chg="mod">
          <ac:chgData name="Ephraim Chiozza" userId="3dc971f2-e585-4c81-9247-e3cb2f1df206" providerId="ADAL" clId="{25D3F6D6-97C2-794D-AA0E-E0C46EEE8DEC}" dt="2020-11-03T16:49:39.127" v="5104" actId="120"/>
          <ac:spMkLst>
            <pc:docMk/>
            <pc:sldMk cId="52959426" sldId="268"/>
            <ac:spMk id="45" creationId="{C2C42CB3-B30D-4C77-BE83-3B329C6789FF}"/>
          </ac:spMkLst>
        </pc:spChg>
        <pc:spChg chg="mod">
          <ac:chgData name="Ephraim Chiozza" userId="3dc971f2-e585-4c81-9247-e3cb2f1df206" providerId="ADAL" clId="{25D3F6D6-97C2-794D-AA0E-E0C46EEE8DEC}" dt="2020-11-03T16:49:41.669" v="5105" actId="120"/>
          <ac:spMkLst>
            <pc:docMk/>
            <pc:sldMk cId="52959426" sldId="268"/>
            <ac:spMk id="52" creationId="{F5E95C40-B096-45EE-9738-E1FC045F4294}"/>
          </ac:spMkLst>
        </pc:spChg>
        <pc:spChg chg="mod">
          <ac:chgData name="Ephraim Chiozza" userId="3dc971f2-e585-4c81-9247-e3cb2f1df206" providerId="ADAL" clId="{25D3F6D6-97C2-794D-AA0E-E0C46EEE8DEC}" dt="2020-11-03T16:49:34.022" v="5103"/>
          <ac:spMkLst>
            <pc:docMk/>
            <pc:sldMk cId="52959426" sldId="268"/>
            <ac:spMk id="54" creationId="{D3E0186D-76C3-4BA0-8358-88E3A85F9534}"/>
          </ac:spMkLst>
        </pc:spChg>
        <pc:spChg chg="mod">
          <ac:chgData name="Ephraim Chiozza" userId="3dc971f2-e585-4c81-9247-e3cb2f1df206" providerId="ADAL" clId="{25D3F6D6-97C2-794D-AA0E-E0C46EEE8DEC}" dt="2020-11-03T16:49:57.985" v="5107"/>
          <ac:spMkLst>
            <pc:docMk/>
            <pc:sldMk cId="52959426" sldId="268"/>
            <ac:spMk id="56" creationId="{62845179-A6E4-4E44-BA93-5C83897E85F0}"/>
          </ac:spMkLst>
        </pc:spChg>
        <pc:spChg chg="del">
          <ac:chgData name="Ephraim Chiozza" userId="3dc971f2-e585-4c81-9247-e3cb2f1df206" providerId="ADAL" clId="{25D3F6D6-97C2-794D-AA0E-E0C46EEE8DEC}" dt="2020-11-03T16:09:09.160" v="2087" actId="478"/>
          <ac:spMkLst>
            <pc:docMk/>
            <pc:sldMk cId="52959426" sldId="268"/>
            <ac:spMk id="66" creationId="{086309DB-A666-0E42-BB08-AF27F06DD1D7}"/>
          </ac:spMkLst>
        </pc:spChg>
        <pc:picChg chg="mod">
          <ac:chgData name="Ephraim Chiozza" userId="3dc971f2-e585-4c81-9247-e3cb2f1df206" providerId="ADAL" clId="{25D3F6D6-97C2-794D-AA0E-E0C46EEE8DEC}" dt="2020-11-03T16:49:55.991" v="5106" actId="167"/>
          <ac:picMkLst>
            <pc:docMk/>
            <pc:sldMk cId="52959426" sldId="268"/>
            <ac:picMk id="65" creationId="{6C3CC13E-7C87-8C48-A562-65D40F9AAB70}"/>
          </ac:picMkLst>
        </pc:picChg>
      </pc:sldChg>
      <pc:sldChg chg="addSp delSp modSp mod modAnim">
        <pc:chgData name="Ephraim Chiozza" userId="3dc971f2-e585-4c81-9247-e3cb2f1df206" providerId="ADAL" clId="{25D3F6D6-97C2-794D-AA0E-E0C46EEE8DEC}" dt="2020-11-03T16:48:29.003" v="5090" actId="1038"/>
        <pc:sldMkLst>
          <pc:docMk/>
          <pc:sldMk cId="1474655541" sldId="271"/>
        </pc:sldMkLst>
        <pc:spChg chg="mod">
          <ac:chgData name="Ephraim Chiozza" userId="3dc971f2-e585-4c81-9247-e3cb2f1df206" providerId="ADAL" clId="{25D3F6D6-97C2-794D-AA0E-E0C46EEE8DEC}" dt="2020-11-03T16:48:00.745" v="5070" actId="121"/>
          <ac:spMkLst>
            <pc:docMk/>
            <pc:sldMk cId="1474655541" sldId="271"/>
            <ac:spMk id="20" creationId="{DADB36F1-4E44-4495-8695-7A0D14E3E2D4}"/>
          </ac:spMkLst>
        </pc:spChg>
        <pc:spChg chg="mod">
          <ac:chgData name="Ephraim Chiozza" userId="3dc971f2-e585-4c81-9247-e3cb2f1df206" providerId="ADAL" clId="{25D3F6D6-97C2-794D-AA0E-E0C46EEE8DEC}" dt="2020-11-03T16:47:30.712" v="5063"/>
          <ac:spMkLst>
            <pc:docMk/>
            <pc:sldMk cId="1474655541" sldId="271"/>
            <ac:spMk id="22" creationId="{34B443C9-7DF4-4C4C-90B5-F8ED08BF73BD}"/>
          </ac:spMkLst>
        </pc:spChg>
        <pc:spChg chg="mod">
          <ac:chgData name="Ephraim Chiozza" userId="3dc971f2-e585-4c81-9247-e3cb2f1df206" providerId="ADAL" clId="{25D3F6D6-97C2-794D-AA0E-E0C46EEE8DEC}" dt="2020-11-03T16:48:07.720" v="5072" actId="120"/>
          <ac:spMkLst>
            <pc:docMk/>
            <pc:sldMk cId="1474655541" sldId="271"/>
            <ac:spMk id="24" creationId="{9A2A9C7B-64CB-481D-BDF7-91EA7EC52E66}"/>
          </ac:spMkLst>
        </pc:spChg>
        <pc:spChg chg="mod">
          <ac:chgData name="Ephraim Chiozza" userId="3dc971f2-e585-4c81-9247-e3cb2f1df206" providerId="ADAL" clId="{25D3F6D6-97C2-794D-AA0E-E0C46EEE8DEC}" dt="2020-11-03T16:48:29.003" v="5090" actId="1038"/>
          <ac:spMkLst>
            <pc:docMk/>
            <pc:sldMk cId="1474655541" sldId="271"/>
            <ac:spMk id="25" creationId="{D223CE61-AF43-4457-ACB6-526138776704}"/>
          </ac:spMkLst>
        </pc:spChg>
        <pc:spChg chg="mod">
          <ac:chgData name="Ephraim Chiozza" userId="3dc971f2-e585-4c81-9247-e3cb2f1df206" providerId="ADAL" clId="{25D3F6D6-97C2-794D-AA0E-E0C46EEE8DEC}" dt="2020-11-03T16:48:11.579" v="5073" actId="120"/>
          <ac:spMkLst>
            <pc:docMk/>
            <pc:sldMk cId="1474655541" sldId="271"/>
            <ac:spMk id="26" creationId="{78D131E9-EBB8-49E4-9ECF-EBFD221130AD}"/>
          </ac:spMkLst>
        </pc:spChg>
        <pc:spChg chg="add mod">
          <ac:chgData name="Ephraim Chiozza" userId="3dc971f2-e585-4c81-9247-e3cb2f1df206" providerId="ADAL" clId="{25D3F6D6-97C2-794D-AA0E-E0C46EEE8DEC}" dt="2020-11-03T16:09:06.530" v="2086" actId="167"/>
          <ac:spMkLst>
            <pc:docMk/>
            <pc:sldMk cId="1474655541" sldId="271"/>
            <ac:spMk id="47" creationId="{47C297DC-5B70-6848-A825-BB7BF58B723B}"/>
          </ac:spMkLst>
        </pc:spChg>
        <pc:spChg chg="del">
          <ac:chgData name="Ephraim Chiozza" userId="3dc971f2-e585-4c81-9247-e3cb2f1df206" providerId="ADAL" clId="{25D3F6D6-97C2-794D-AA0E-E0C46EEE8DEC}" dt="2020-11-03T16:09:01.424" v="2084" actId="478"/>
          <ac:spMkLst>
            <pc:docMk/>
            <pc:sldMk cId="1474655541" sldId="271"/>
            <ac:spMk id="56" creationId="{770FA077-AF93-674B-B51F-632F53955344}"/>
          </ac:spMkLst>
        </pc:spChg>
      </pc:sldChg>
      <pc:sldChg chg="addSp delSp modSp mod">
        <pc:chgData name="Ephraim Chiozza" userId="3dc971f2-e585-4c81-9247-e3cb2f1df206" providerId="ADAL" clId="{25D3F6D6-97C2-794D-AA0E-E0C46EEE8DEC}" dt="2020-11-03T16:43:15.223" v="4808" actId="2711"/>
        <pc:sldMkLst>
          <pc:docMk/>
          <pc:sldMk cId="3934770194" sldId="4063"/>
        </pc:sldMkLst>
        <pc:spChg chg="add del">
          <ac:chgData name="Ephraim Chiozza" userId="3dc971f2-e585-4c81-9247-e3cb2f1df206" providerId="ADAL" clId="{25D3F6D6-97C2-794D-AA0E-E0C46EEE8DEC}" dt="2020-11-03T16:06:31.933" v="2060" actId="478"/>
          <ac:spMkLst>
            <pc:docMk/>
            <pc:sldMk cId="3934770194" sldId="4063"/>
            <ac:spMk id="2" creationId="{032203E8-F41E-DC44-914A-75794818F1D6}"/>
          </ac:spMkLst>
        </pc:spChg>
        <pc:spChg chg="add mod">
          <ac:chgData name="Ephraim Chiozza" userId="3dc971f2-e585-4c81-9247-e3cb2f1df206" providerId="ADAL" clId="{25D3F6D6-97C2-794D-AA0E-E0C46EEE8DEC}" dt="2020-11-03T16:07:49.411" v="2068" actId="2085"/>
          <ac:spMkLst>
            <pc:docMk/>
            <pc:sldMk cId="3934770194" sldId="4063"/>
            <ac:spMk id="3" creationId="{8C1E6FDB-5068-A841-89A0-05563D3B6280}"/>
          </ac:spMkLst>
        </pc:spChg>
        <pc:spChg chg="add mod">
          <ac:chgData name="Ephraim Chiozza" userId="3dc971f2-e585-4c81-9247-e3cb2f1df206" providerId="ADAL" clId="{25D3F6D6-97C2-794D-AA0E-E0C46EEE8DEC}" dt="2020-11-03T16:43:15.223" v="4808" actId="2711"/>
          <ac:spMkLst>
            <pc:docMk/>
            <pc:sldMk cId="3934770194" sldId="4063"/>
            <ac:spMk id="8" creationId="{E5DA0831-3A0E-A240-AF3B-5AF0286798C5}"/>
          </ac:spMkLst>
        </pc:spChg>
        <pc:spChg chg="add mod">
          <ac:chgData name="Ephraim Chiozza" userId="3dc971f2-e585-4c81-9247-e3cb2f1df206" providerId="ADAL" clId="{25D3F6D6-97C2-794D-AA0E-E0C46EEE8DEC}" dt="2020-11-03T15:35:04.841" v="346" actId="20577"/>
          <ac:spMkLst>
            <pc:docMk/>
            <pc:sldMk cId="3934770194" sldId="4063"/>
            <ac:spMk id="9" creationId="{6FA18950-8336-F541-89E1-D13DBDAACE87}"/>
          </ac:spMkLst>
        </pc:spChg>
        <pc:spChg chg="del mod">
          <ac:chgData name="Ephraim Chiozza" userId="3dc971f2-e585-4c81-9247-e3cb2f1df206" providerId="ADAL" clId="{25D3F6D6-97C2-794D-AA0E-E0C46EEE8DEC}" dt="2020-11-03T15:34:48.072" v="302" actId="478"/>
          <ac:spMkLst>
            <pc:docMk/>
            <pc:sldMk cId="3934770194" sldId="4063"/>
            <ac:spMk id="31" creationId="{B896FB6F-3915-8946-BA0A-46AB6F317B36}"/>
          </ac:spMkLst>
        </pc:spChg>
        <pc:spChg chg="del mod">
          <ac:chgData name="Ephraim Chiozza" userId="3dc971f2-e585-4c81-9247-e3cb2f1df206" providerId="ADAL" clId="{25D3F6D6-97C2-794D-AA0E-E0C46EEE8DEC}" dt="2020-11-03T16:07:27.829" v="2063" actId="478"/>
          <ac:spMkLst>
            <pc:docMk/>
            <pc:sldMk cId="3934770194" sldId="4063"/>
            <ac:spMk id="43" creationId="{421FFCA2-E132-C648-836D-A409BF0535C6}"/>
          </ac:spMkLst>
        </pc:spChg>
        <pc:graphicFrameChg chg="mod modGraphic">
          <ac:chgData name="Ephraim Chiozza" userId="3dc971f2-e585-4c81-9247-e3cb2f1df206" providerId="ADAL" clId="{25D3F6D6-97C2-794D-AA0E-E0C46EEE8DEC}" dt="2020-11-03T16:30:14.781" v="4074" actId="20577"/>
          <ac:graphicFrameMkLst>
            <pc:docMk/>
            <pc:sldMk cId="3934770194" sldId="4063"/>
            <ac:graphicFrameMk id="33" creationId="{7B08DEB1-A87A-CC46-AE84-A0281388DF9B}"/>
          </ac:graphicFrameMkLst>
        </pc:graphicFrameChg>
        <pc:graphicFrameChg chg="mod modGraphic">
          <ac:chgData name="Ephraim Chiozza" userId="3dc971f2-e585-4c81-9247-e3cb2f1df206" providerId="ADAL" clId="{25D3F6D6-97C2-794D-AA0E-E0C46EEE8DEC}" dt="2020-11-03T16:30:16.284" v="4076" actId="20577"/>
          <ac:graphicFrameMkLst>
            <pc:docMk/>
            <pc:sldMk cId="3934770194" sldId="4063"/>
            <ac:graphicFrameMk id="39" creationId="{7EE4AD4D-B89E-D244-8D1B-11FE8B3446E8}"/>
          </ac:graphicFrameMkLst>
        </pc:graphicFrameChg>
      </pc:sldChg>
      <pc:sldChg chg="modSp add mod">
        <pc:chgData name="Ephraim Chiozza" userId="3dc971f2-e585-4c81-9247-e3cb2f1df206" providerId="ADAL" clId="{25D3F6D6-97C2-794D-AA0E-E0C46EEE8DEC}" dt="2020-11-03T16:45:08.622" v="4978" actId="20577"/>
        <pc:sldMkLst>
          <pc:docMk/>
          <pc:sldMk cId="2552389053" sldId="4076"/>
        </pc:sldMkLst>
        <pc:spChg chg="mod">
          <ac:chgData name="Ephraim Chiozza" userId="3dc971f2-e585-4c81-9247-e3cb2f1df206" providerId="ADAL" clId="{25D3F6D6-97C2-794D-AA0E-E0C46EEE8DEC}" dt="2020-11-03T16:45:08.622" v="4978" actId="20577"/>
          <ac:spMkLst>
            <pc:docMk/>
            <pc:sldMk cId="2552389053" sldId="4076"/>
            <ac:spMk id="8" creationId="{3428657C-8B0E-AD44-8D43-4CF5BDD5A203}"/>
          </ac:spMkLst>
        </pc:spChg>
        <pc:spChg chg="mod">
          <ac:chgData name="Ephraim Chiozza" userId="3dc971f2-e585-4c81-9247-e3cb2f1df206" providerId="ADAL" clId="{25D3F6D6-97C2-794D-AA0E-E0C46EEE8DEC}" dt="2020-11-03T16:43:48.494" v="4854" actId="20577"/>
          <ac:spMkLst>
            <pc:docMk/>
            <pc:sldMk cId="2552389053" sldId="4076"/>
            <ac:spMk id="9" creationId="{CC3CA986-7E49-9443-A27E-534C7596EE52}"/>
          </ac:spMkLst>
        </pc:spChg>
        <pc:spChg chg="mod">
          <ac:chgData name="Ephraim Chiozza" userId="3dc971f2-e585-4c81-9247-e3cb2f1df206" providerId="ADAL" clId="{25D3F6D6-97C2-794D-AA0E-E0C46EEE8DEC}" dt="2020-11-03T16:43:41.567" v="4833" actId="20577"/>
          <ac:spMkLst>
            <pc:docMk/>
            <pc:sldMk cId="2552389053" sldId="4076"/>
            <ac:spMk id="10" creationId="{81B6AF64-B980-264D-A5B5-E48C4DB504D9}"/>
          </ac:spMkLst>
        </pc:spChg>
      </pc:sldChg>
      <pc:sldChg chg="addSp delSp modSp del mod">
        <pc:chgData name="Ephraim Chiozza" userId="3dc971f2-e585-4c81-9247-e3cb2f1df206" providerId="ADAL" clId="{25D3F6D6-97C2-794D-AA0E-E0C46EEE8DEC}" dt="2020-11-03T16:52:22.836" v="5116" actId="2696"/>
        <pc:sldMkLst>
          <pc:docMk/>
          <pc:sldMk cId="1412830632" sldId="4110"/>
        </pc:sldMkLst>
        <pc:spChg chg="add mod">
          <ac:chgData name="Ephraim Chiozza" userId="3dc971f2-e585-4c81-9247-e3cb2f1df206" providerId="ADAL" clId="{25D3F6D6-97C2-794D-AA0E-E0C46EEE8DEC}" dt="2020-11-03T16:52:11.736" v="5115"/>
          <ac:spMkLst>
            <pc:docMk/>
            <pc:sldMk cId="1412830632" sldId="4110"/>
            <ac:spMk id="21" creationId="{75D6C574-9856-2C43-AF1B-AA0EC1358834}"/>
          </ac:spMkLst>
        </pc:spChg>
        <pc:grpChg chg="del">
          <ac:chgData name="Ephraim Chiozza" userId="3dc971f2-e585-4c81-9247-e3cb2f1df206" providerId="ADAL" clId="{25D3F6D6-97C2-794D-AA0E-E0C46EEE8DEC}" dt="2020-11-03T16:52:07.657" v="5114" actId="478"/>
          <ac:grpSpMkLst>
            <pc:docMk/>
            <pc:sldMk cId="1412830632" sldId="4110"/>
            <ac:grpSpMk id="14" creationId="{8A76F548-DCA5-7E47-9C02-AE5EDD4EB2EB}"/>
          </ac:grpSpMkLst>
        </pc:grpChg>
      </pc:sldChg>
      <pc:sldChg chg="addSp delSp modSp mod">
        <pc:chgData name="Ephraim Chiozza" userId="3dc971f2-e585-4c81-9247-e3cb2f1df206" providerId="ADAL" clId="{25D3F6D6-97C2-794D-AA0E-E0C46EEE8DEC}" dt="2020-11-03T16:51:42.339" v="5113" actId="2085"/>
        <pc:sldMkLst>
          <pc:docMk/>
          <pc:sldMk cId="258891757" sldId="4111"/>
        </pc:sldMkLst>
        <pc:spChg chg="add mod">
          <ac:chgData name="Ephraim Chiozza" userId="3dc971f2-e585-4c81-9247-e3cb2f1df206" providerId="ADAL" clId="{25D3F6D6-97C2-794D-AA0E-E0C46EEE8DEC}" dt="2020-11-03T16:51:42.339" v="5113" actId="2085"/>
          <ac:spMkLst>
            <pc:docMk/>
            <pc:sldMk cId="258891757" sldId="4111"/>
            <ac:spMk id="2" creationId="{78754643-97D7-7D4B-BE84-482373CC64A3}"/>
          </ac:spMkLst>
        </pc:spChg>
        <pc:spChg chg="del mod">
          <ac:chgData name="Ephraim Chiozza" userId="3dc971f2-e585-4c81-9247-e3cb2f1df206" providerId="ADAL" clId="{25D3F6D6-97C2-794D-AA0E-E0C46EEE8DEC}" dt="2020-11-03T16:51:31.393" v="5112" actId="478"/>
          <ac:spMkLst>
            <pc:docMk/>
            <pc:sldMk cId="258891757" sldId="4111"/>
            <ac:spMk id="4" creationId="{65657116-47F6-9749-96A3-8104A0370E40}"/>
          </ac:spMkLst>
        </pc:spChg>
      </pc:sldChg>
      <pc:sldChg chg="addSp delSp modSp mod">
        <pc:chgData name="Ephraim Chiozza" userId="3dc971f2-e585-4c81-9247-e3cb2f1df206" providerId="ADAL" clId="{25D3F6D6-97C2-794D-AA0E-E0C46EEE8DEC}" dt="2020-11-03T16:43:20.511" v="4809" actId="2711"/>
        <pc:sldMkLst>
          <pc:docMk/>
          <pc:sldMk cId="879489478" sldId="4112"/>
        </pc:sldMkLst>
        <pc:spChg chg="del">
          <ac:chgData name="Ephraim Chiozza" userId="3dc971f2-e585-4c81-9247-e3cb2f1df206" providerId="ADAL" clId="{25D3F6D6-97C2-794D-AA0E-E0C46EEE8DEC}" dt="2020-11-03T16:07:55.122" v="2069" actId="478"/>
          <ac:spMkLst>
            <pc:docMk/>
            <pc:sldMk cId="879489478" sldId="4112"/>
            <ac:spMk id="10" creationId="{E787B2CF-C667-6045-A1AB-DEA834A1405D}"/>
          </ac:spMkLst>
        </pc:spChg>
        <pc:spChg chg="add mod">
          <ac:chgData name="Ephraim Chiozza" userId="3dc971f2-e585-4c81-9247-e3cb2f1df206" providerId="ADAL" clId="{25D3F6D6-97C2-794D-AA0E-E0C46EEE8DEC}" dt="2020-11-03T16:43:20.511" v="4809" actId="2711"/>
          <ac:spMkLst>
            <pc:docMk/>
            <pc:sldMk cId="879489478" sldId="4112"/>
            <ac:spMk id="11" creationId="{9BFB3AB5-6991-9E4C-8B8E-0AE14F4A9EAA}"/>
          </ac:spMkLst>
        </pc:spChg>
        <pc:spChg chg="add mod">
          <ac:chgData name="Ephraim Chiozza" userId="3dc971f2-e585-4c81-9247-e3cb2f1df206" providerId="ADAL" clId="{25D3F6D6-97C2-794D-AA0E-E0C46EEE8DEC}" dt="2020-11-03T16:08:05.509" v="2071" actId="167"/>
          <ac:spMkLst>
            <pc:docMk/>
            <pc:sldMk cId="879489478" sldId="4112"/>
            <ac:spMk id="12" creationId="{A97F5AE4-A2F2-3647-93C2-06D9DFEEB850}"/>
          </ac:spMkLst>
        </pc:spChg>
        <pc:spChg chg="mod">
          <ac:chgData name="Ephraim Chiozza" userId="3dc971f2-e585-4c81-9247-e3cb2f1df206" providerId="ADAL" clId="{25D3F6D6-97C2-794D-AA0E-E0C46EEE8DEC}" dt="2020-11-03T15:33:56.994" v="300" actId="1076"/>
          <ac:spMkLst>
            <pc:docMk/>
            <pc:sldMk cId="879489478" sldId="4112"/>
            <ac:spMk id="31" creationId="{B896FB6F-3915-8946-BA0A-46AB6F317B36}"/>
          </ac:spMkLst>
        </pc:spChg>
        <pc:graphicFrameChg chg="mod modGraphic">
          <ac:chgData name="Ephraim Chiozza" userId="3dc971f2-e585-4c81-9247-e3cb2f1df206" providerId="ADAL" clId="{25D3F6D6-97C2-794D-AA0E-E0C46EEE8DEC}" dt="2020-11-03T15:53:52.997" v="1560" actId="20577"/>
          <ac:graphicFrameMkLst>
            <pc:docMk/>
            <pc:sldMk cId="879489478" sldId="4112"/>
            <ac:graphicFrameMk id="33" creationId="{7B08DEB1-A87A-CC46-AE84-A0281388DF9B}"/>
          </ac:graphicFrameMkLst>
        </pc:graphicFrameChg>
        <pc:graphicFrameChg chg="mod modGraphic">
          <ac:chgData name="Ephraim Chiozza" userId="3dc971f2-e585-4c81-9247-e3cb2f1df206" providerId="ADAL" clId="{25D3F6D6-97C2-794D-AA0E-E0C46EEE8DEC}" dt="2020-11-03T16:12:11.161" v="2323" actId="20577"/>
          <ac:graphicFrameMkLst>
            <pc:docMk/>
            <pc:sldMk cId="879489478" sldId="4112"/>
            <ac:graphicFrameMk id="39" creationId="{7EE4AD4D-B89E-D244-8D1B-11FE8B3446E8}"/>
          </ac:graphicFrameMkLst>
        </pc:graphicFrameChg>
      </pc:sldChg>
      <pc:sldChg chg="addSp delSp modSp mod">
        <pc:chgData name="Ephraim Chiozza" userId="3dc971f2-e585-4c81-9247-e3cb2f1df206" providerId="ADAL" clId="{25D3F6D6-97C2-794D-AA0E-E0C46EEE8DEC}" dt="2020-11-03T16:43:04.412" v="4807" actId="2711"/>
        <pc:sldMkLst>
          <pc:docMk/>
          <pc:sldMk cId="1546482407" sldId="4114"/>
        </pc:sldMkLst>
        <pc:spChg chg="add mod">
          <ac:chgData name="Ephraim Chiozza" userId="3dc971f2-e585-4c81-9247-e3cb2f1df206" providerId="ADAL" clId="{25D3F6D6-97C2-794D-AA0E-E0C46EEE8DEC}" dt="2020-11-03T16:08:27.469" v="2074" actId="167"/>
          <ac:spMkLst>
            <pc:docMk/>
            <pc:sldMk cId="1546482407" sldId="4114"/>
            <ac:spMk id="24" creationId="{B2CC7C9E-A299-E44A-B332-CC26A22825F0}"/>
          </ac:spMkLst>
        </pc:spChg>
        <pc:spChg chg="del">
          <ac:chgData name="Ephraim Chiozza" userId="3dc971f2-e585-4c81-9247-e3cb2f1df206" providerId="ADAL" clId="{25D3F6D6-97C2-794D-AA0E-E0C46EEE8DEC}" dt="2020-11-03T16:08:23.773" v="2072" actId="478"/>
          <ac:spMkLst>
            <pc:docMk/>
            <pc:sldMk cId="1546482407" sldId="4114"/>
            <ac:spMk id="35" creationId="{1EF25EA2-6A11-504E-8DAA-58CF674BD661}"/>
          </ac:spMkLst>
        </pc:spChg>
        <pc:spChg chg="mod">
          <ac:chgData name="Ephraim Chiozza" userId="3dc971f2-e585-4c81-9247-e3cb2f1df206" providerId="ADAL" clId="{25D3F6D6-97C2-794D-AA0E-E0C46EEE8DEC}" dt="2020-11-03T16:29:57.540" v="4065" actId="20577"/>
          <ac:spMkLst>
            <pc:docMk/>
            <pc:sldMk cId="1546482407" sldId="4114"/>
            <ac:spMk id="85" creationId="{A8677B1E-E59A-9C49-BD3C-EB4E31157F6A}"/>
          </ac:spMkLst>
        </pc:spChg>
        <pc:spChg chg="mod">
          <ac:chgData name="Ephraim Chiozza" userId="3dc971f2-e585-4c81-9247-e3cb2f1df206" providerId="ADAL" clId="{25D3F6D6-97C2-794D-AA0E-E0C46EEE8DEC}" dt="2020-11-03T16:30:01.924" v="4073" actId="20577"/>
          <ac:spMkLst>
            <pc:docMk/>
            <pc:sldMk cId="1546482407" sldId="4114"/>
            <ac:spMk id="86" creationId="{9EE4C2DA-834A-9244-929F-8C268C684024}"/>
          </ac:spMkLst>
        </pc:spChg>
        <pc:spChg chg="mod">
          <ac:chgData name="Ephraim Chiozza" userId="3dc971f2-e585-4c81-9247-e3cb2f1df206" providerId="ADAL" clId="{25D3F6D6-97C2-794D-AA0E-E0C46EEE8DEC}" dt="2020-11-03T16:43:04.412" v="4807" actId="2711"/>
          <ac:spMkLst>
            <pc:docMk/>
            <pc:sldMk cId="1546482407" sldId="4114"/>
            <ac:spMk id="87" creationId="{AF433FB7-E1E3-C343-8B91-81292402563F}"/>
          </ac:spMkLst>
        </pc:spChg>
        <pc:spChg chg="mod">
          <ac:chgData name="Ephraim Chiozza" userId="3dc971f2-e585-4c81-9247-e3cb2f1df206" providerId="ADAL" clId="{25D3F6D6-97C2-794D-AA0E-E0C46EEE8DEC}" dt="2020-11-03T16:42:23.979" v="4800" actId="2711"/>
          <ac:spMkLst>
            <pc:docMk/>
            <pc:sldMk cId="1546482407" sldId="4114"/>
            <ac:spMk id="88" creationId="{28BD1B10-23CC-F940-83F2-7DC333AB4F18}"/>
          </ac:spMkLst>
        </pc:spChg>
        <pc:spChg chg="mod">
          <ac:chgData name="Ephraim Chiozza" userId="3dc971f2-e585-4c81-9247-e3cb2f1df206" providerId="ADAL" clId="{25D3F6D6-97C2-794D-AA0E-E0C46EEE8DEC}" dt="2020-11-03T16:31:51.998" v="4098"/>
          <ac:spMkLst>
            <pc:docMk/>
            <pc:sldMk cId="1546482407" sldId="4114"/>
            <ac:spMk id="90" creationId="{DBE24FB1-EBF9-4742-AC8B-38C1BEDE5C2E}"/>
          </ac:spMkLst>
        </pc:spChg>
        <pc:spChg chg="mod">
          <ac:chgData name="Ephraim Chiozza" userId="3dc971f2-e585-4c81-9247-e3cb2f1df206" providerId="ADAL" clId="{25D3F6D6-97C2-794D-AA0E-E0C46EEE8DEC}" dt="2020-11-03T16:30:28.645" v="4095" actId="20577"/>
          <ac:spMkLst>
            <pc:docMk/>
            <pc:sldMk cId="1546482407" sldId="4114"/>
            <ac:spMk id="91" creationId="{0ABD90E9-2AE7-4442-A206-3D2866FA3C52}"/>
          </ac:spMkLst>
        </pc:spChg>
        <pc:spChg chg="mod">
          <ac:chgData name="Ephraim Chiozza" userId="3dc971f2-e585-4c81-9247-e3cb2f1df206" providerId="ADAL" clId="{25D3F6D6-97C2-794D-AA0E-E0C46EEE8DEC}" dt="2020-11-03T16:42:41.777" v="4802" actId="2711"/>
          <ac:spMkLst>
            <pc:docMk/>
            <pc:sldMk cId="1546482407" sldId="4114"/>
            <ac:spMk id="92" creationId="{17708CEB-5BCD-A24D-8322-2782738E6351}"/>
          </ac:spMkLst>
        </pc:spChg>
        <pc:spChg chg="mod">
          <ac:chgData name="Ephraim Chiozza" userId="3dc971f2-e585-4c81-9247-e3cb2f1df206" providerId="ADAL" clId="{25D3F6D6-97C2-794D-AA0E-E0C46EEE8DEC}" dt="2020-11-03T16:33:09.465" v="4126" actId="20577"/>
          <ac:spMkLst>
            <pc:docMk/>
            <pc:sldMk cId="1546482407" sldId="4114"/>
            <ac:spMk id="94" creationId="{9674263F-39FF-D944-A804-8F1B2AE05E29}"/>
          </ac:spMkLst>
        </pc:spChg>
        <pc:spChg chg="mod">
          <ac:chgData name="Ephraim Chiozza" userId="3dc971f2-e585-4c81-9247-e3cb2f1df206" providerId="ADAL" clId="{25D3F6D6-97C2-794D-AA0E-E0C46EEE8DEC}" dt="2020-11-03T16:42:57.742" v="4805" actId="2711"/>
          <ac:spMkLst>
            <pc:docMk/>
            <pc:sldMk cId="1546482407" sldId="4114"/>
            <ac:spMk id="99" creationId="{A53404B6-4ADC-EE48-8EAF-23D559AA23AF}"/>
          </ac:spMkLst>
        </pc:spChg>
        <pc:spChg chg="mod">
          <ac:chgData name="Ephraim Chiozza" userId="3dc971f2-e585-4c81-9247-e3cb2f1df206" providerId="ADAL" clId="{25D3F6D6-97C2-794D-AA0E-E0C46EEE8DEC}" dt="2020-11-03T16:43:01.138" v="4806" actId="2711"/>
          <ac:spMkLst>
            <pc:docMk/>
            <pc:sldMk cId="1546482407" sldId="4114"/>
            <ac:spMk id="100" creationId="{F144CEA6-6BAB-DC47-A708-F71D5BFC60F0}"/>
          </ac:spMkLst>
        </pc:spChg>
        <pc:spChg chg="mod">
          <ac:chgData name="Ephraim Chiozza" userId="3dc971f2-e585-4c81-9247-e3cb2f1df206" providerId="ADAL" clId="{25D3F6D6-97C2-794D-AA0E-E0C46EEE8DEC}" dt="2020-11-03T16:42:35.694" v="4801" actId="2711"/>
          <ac:spMkLst>
            <pc:docMk/>
            <pc:sldMk cId="1546482407" sldId="4114"/>
            <ac:spMk id="103" creationId="{87100CBE-4FDC-DD46-BC8F-62502944C21A}"/>
          </ac:spMkLst>
        </pc:spChg>
        <pc:spChg chg="mod">
          <ac:chgData name="Ephraim Chiozza" userId="3dc971f2-e585-4c81-9247-e3cb2f1df206" providerId="ADAL" clId="{25D3F6D6-97C2-794D-AA0E-E0C46EEE8DEC}" dt="2020-11-03T16:42:45.929" v="4803" actId="2711"/>
          <ac:spMkLst>
            <pc:docMk/>
            <pc:sldMk cId="1546482407" sldId="4114"/>
            <ac:spMk id="104" creationId="{01396437-4D12-584C-8FB6-82D057BA8516}"/>
          </ac:spMkLst>
        </pc:spChg>
        <pc:spChg chg="mod">
          <ac:chgData name="Ephraim Chiozza" userId="3dc971f2-e585-4c81-9247-e3cb2f1df206" providerId="ADAL" clId="{25D3F6D6-97C2-794D-AA0E-E0C46EEE8DEC}" dt="2020-11-03T16:42:52.376" v="4804" actId="2711"/>
          <ac:spMkLst>
            <pc:docMk/>
            <pc:sldMk cId="1546482407" sldId="4114"/>
            <ac:spMk id="105" creationId="{D92E0DFD-49AE-3345-91CB-0346DC902A0B}"/>
          </ac:spMkLst>
        </pc:spChg>
        <pc:spChg chg="del">
          <ac:chgData name="Ephraim Chiozza" userId="3dc971f2-e585-4c81-9247-e3cb2f1df206" providerId="ADAL" clId="{25D3F6D6-97C2-794D-AA0E-E0C46EEE8DEC}" dt="2020-11-03T16:30:38.006" v="4096" actId="478"/>
          <ac:spMkLst>
            <pc:docMk/>
            <pc:sldMk cId="1546482407" sldId="4114"/>
            <ac:spMk id="106" creationId="{1EB024B3-7B3C-5940-9E87-215CC04B75EE}"/>
          </ac:spMkLst>
        </pc:spChg>
      </pc:sldChg>
      <pc:sldChg chg="addSp delSp modSp mod">
        <pc:chgData name="Ephraim Chiozza" userId="3dc971f2-e585-4c81-9247-e3cb2f1df206" providerId="ADAL" clId="{25D3F6D6-97C2-794D-AA0E-E0C46EEE8DEC}" dt="2020-11-03T16:48:58.195" v="5093"/>
        <pc:sldMkLst>
          <pc:docMk/>
          <pc:sldMk cId="2375842884" sldId="4115"/>
        </pc:sldMkLst>
        <pc:spChg chg="add mod">
          <ac:chgData name="Ephraim Chiozza" userId="3dc971f2-e585-4c81-9247-e3cb2f1df206" providerId="ADAL" clId="{25D3F6D6-97C2-794D-AA0E-E0C46EEE8DEC}" dt="2020-11-03T16:08:50.723" v="2083" actId="167"/>
          <ac:spMkLst>
            <pc:docMk/>
            <pc:sldMk cId="2375842884" sldId="4115"/>
            <ac:spMk id="38" creationId="{D6D4730E-97DF-A44B-A418-2AC26419EDD3}"/>
          </ac:spMkLst>
        </pc:spChg>
        <pc:spChg chg="mod">
          <ac:chgData name="Ephraim Chiozza" userId="3dc971f2-e585-4c81-9247-e3cb2f1df206" providerId="ADAL" clId="{25D3F6D6-97C2-794D-AA0E-E0C46EEE8DEC}" dt="2020-11-03T16:46:16.638" v="4992" actId="20577"/>
          <ac:spMkLst>
            <pc:docMk/>
            <pc:sldMk cId="2375842884" sldId="4115"/>
            <ac:spMk id="51" creationId="{AE6FD51B-55B2-EA48-9047-5C6C576F3549}"/>
          </ac:spMkLst>
        </pc:spChg>
        <pc:spChg chg="mod">
          <ac:chgData name="Ephraim Chiozza" userId="3dc971f2-e585-4c81-9247-e3cb2f1df206" providerId="ADAL" clId="{25D3F6D6-97C2-794D-AA0E-E0C46EEE8DEC}" dt="2020-11-03T16:46:26.731" v="5010" actId="20577"/>
          <ac:spMkLst>
            <pc:docMk/>
            <pc:sldMk cId="2375842884" sldId="4115"/>
            <ac:spMk id="53" creationId="{5D483735-6828-6E4C-814E-0F1DA0AEE299}"/>
          </ac:spMkLst>
        </pc:spChg>
        <pc:spChg chg="mod">
          <ac:chgData name="Ephraim Chiozza" userId="3dc971f2-e585-4c81-9247-e3cb2f1df206" providerId="ADAL" clId="{25D3F6D6-97C2-794D-AA0E-E0C46EEE8DEC}" dt="2020-11-03T16:48:58.195" v="5093"/>
          <ac:spMkLst>
            <pc:docMk/>
            <pc:sldMk cId="2375842884" sldId="4115"/>
            <ac:spMk id="55" creationId="{5A516B02-D4FD-6B4C-84D9-4FC9F7824435}"/>
          </ac:spMkLst>
        </pc:spChg>
        <pc:spChg chg="mod">
          <ac:chgData name="Ephraim Chiozza" userId="3dc971f2-e585-4c81-9247-e3cb2f1df206" providerId="ADAL" clId="{25D3F6D6-97C2-794D-AA0E-E0C46EEE8DEC}" dt="2020-11-03T16:47:07.812" v="5060" actId="20577"/>
          <ac:spMkLst>
            <pc:docMk/>
            <pc:sldMk cId="2375842884" sldId="4115"/>
            <ac:spMk id="57" creationId="{4EB421E3-58B8-784C-9119-A6C91CFB154A}"/>
          </ac:spMkLst>
        </pc:spChg>
        <pc:spChg chg="mod">
          <ac:chgData name="Ephraim Chiozza" userId="3dc971f2-e585-4c81-9247-e3cb2f1df206" providerId="ADAL" clId="{25D3F6D6-97C2-794D-AA0E-E0C46EEE8DEC}" dt="2020-11-03T16:46:51.171" v="5019" actId="20577"/>
          <ac:spMkLst>
            <pc:docMk/>
            <pc:sldMk cId="2375842884" sldId="4115"/>
            <ac:spMk id="58" creationId="{982E1614-0AAF-1C4B-B2C1-B5B7F9484098}"/>
          </ac:spMkLst>
        </pc:spChg>
        <pc:spChg chg="del">
          <ac:chgData name="Ephraim Chiozza" userId="3dc971f2-e585-4c81-9247-e3cb2f1df206" providerId="ADAL" clId="{25D3F6D6-97C2-794D-AA0E-E0C46EEE8DEC}" dt="2020-11-03T16:08:46.327" v="2081" actId="478"/>
          <ac:spMkLst>
            <pc:docMk/>
            <pc:sldMk cId="2375842884" sldId="4115"/>
            <ac:spMk id="62" creationId="{EE1C3200-E494-0B42-A712-97309F578C4E}"/>
          </ac:spMkLst>
        </pc:spChg>
        <pc:picChg chg="mod">
          <ac:chgData name="Ephraim Chiozza" userId="3dc971f2-e585-4c81-9247-e3cb2f1df206" providerId="ADAL" clId="{25D3F6D6-97C2-794D-AA0E-E0C46EEE8DEC}" dt="2020-11-03T16:46:41.714" v="5011" actId="167"/>
          <ac:picMkLst>
            <pc:docMk/>
            <pc:sldMk cId="2375842884" sldId="4115"/>
            <ac:picMk id="95" creationId="{0EDAE318-0C18-F646-BFB1-FF0FDFCEF617}"/>
          </ac:picMkLst>
        </pc:picChg>
      </pc:sldChg>
      <pc:sldChg chg="addSp delSp modSp mod">
        <pc:chgData name="Ephraim Chiozza" userId="3dc971f2-e585-4c81-9247-e3cb2f1df206" providerId="ADAL" clId="{25D3F6D6-97C2-794D-AA0E-E0C46EEE8DEC}" dt="2020-11-03T16:42:09.778" v="4798" actId="2711"/>
        <pc:sldMkLst>
          <pc:docMk/>
          <pc:sldMk cId="3986749390" sldId="4116"/>
        </pc:sldMkLst>
        <pc:spChg chg="add mod">
          <ac:chgData name="Ephraim Chiozza" userId="3dc971f2-e585-4c81-9247-e3cb2f1df206" providerId="ADAL" clId="{25D3F6D6-97C2-794D-AA0E-E0C46EEE8DEC}" dt="2020-11-03T16:08:35.917" v="2077" actId="167"/>
          <ac:spMkLst>
            <pc:docMk/>
            <pc:sldMk cId="3986749390" sldId="4116"/>
            <ac:spMk id="6" creationId="{A2910AF1-BAA3-3B4E-9D05-BF7EDB288B57}"/>
          </ac:spMkLst>
        </pc:spChg>
        <pc:spChg chg="mod">
          <ac:chgData name="Ephraim Chiozza" userId="3dc971f2-e585-4c81-9247-e3cb2f1df206" providerId="ADAL" clId="{25D3F6D6-97C2-794D-AA0E-E0C46EEE8DEC}" dt="2020-11-03T16:42:09.778" v="4798" actId="2711"/>
          <ac:spMkLst>
            <pc:docMk/>
            <pc:sldMk cId="3986749390" sldId="4116"/>
            <ac:spMk id="31" creationId="{B896FB6F-3915-8946-BA0A-46AB6F317B36}"/>
          </ac:spMkLst>
        </pc:spChg>
        <pc:spChg chg="del">
          <ac:chgData name="Ephraim Chiozza" userId="3dc971f2-e585-4c81-9247-e3cb2f1df206" providerId="ADAL" clId="{25D3F6D6-97C2-794D-AA0E-E0C46EEE8DEC}" dt="2020-11-03T16:08:31.742" v="2075" actId="478"/>
          <ac:spMkLst>
            <pc:docMk/>
            <pc:sldMk cId="3986749390" sldId="4116"/>
            <ac:spMk id="43" creationId="{421FFCA2-E132-C648-836D-A409BF0535C6}"/>
          </ac:spMkLst>
        </pc:spChg>
      </pc:sldChg>
      <pc:sldChg chg="addSp delSp modSp mod ord">
        <pc:chgData name="Ephraim Chiozza" userId="3dc971f2-e585-4c81-9247-e3cb2f1df206" providerId="ADAL" clId="{25D3F6D6-97C2-794D-AA0E-E0C46EEE8DEC}" dt="2020-11-03T16:50:14.256" v="5108" actId="20578"/>
        <pc:sldMkLst>
          <pc:docMk/>
          <pc:sldMk cId="3415471732" sldId="4117"/>
        </pc:sldMkLst>
        <pc:spChg chg="add mod">
          <ac:chgData name="Ephraim Chiozza" userId="3dc971f2-e585-4c81-9247-e3cb2f1df206" providerId="ADAL" clId="{25D3F6D6-97C2-794D-AA0E-E0C46EEE8DEC}" dt="2020-11-03T16:08:42.881" v="2080" actId="167"/>
          <ac:spMkLst>
            <pc:docMk/>
            <pc:sldMk cId="3415471732" sldId="4117"/>
            <ac:spMk id="23" creationId="{AF992696-6906-D845-99BD-5887EC7378D8}"/>
          </ac:spMkLst>
        </pc:spChg>
        <pc:spChg chg="del">
          <ac:chgData name="Ephraim Chiozza" userId="3dc971f2-e585-4c81-9247-e3cb2f1df206" providerId="ADAL" clId="{25D3F6D6-97C2-794D-AA0E-E0C46EEE8DEC}" dt="2020-11-03T16:08:38.001" v="2078" actId="478"/>
          <ac:spMkLst>
            <pc:docMk/>
            <pc:sldMk cId="3415471732" sldId="4117"/>
            <ac:spMk id="35" creationId="{1EF25EA2-6A11-504E-8DAA-58CF674BD661}"/>
          </ac:spMkLst>
        </pc:spChg>
        <pc:spChg chg="mod">
          <ac:chgData name="Ephraim Chiozza" userId="3dc971f2-e585-4c81-9247-e3cb2f1df206" providerId="ADAL" clId="{25D3F6D6-97C2-794D-AA0E-E0C46EEE8DEC}" dt="2020-11-03T16:35:10.239" v="4133"/>
          <ac:spMkLst>
            <pc:docMk/>
            <pc:sldMk cId="3415471732" sldId="4117"/>
            <ac:spMk id="85" creationId="{A8677B1E-E59A-9C49-BD3C-EB4E31157F6A}"/>
          </ac:spMkLst>
        </pc:spChg>
        <pc:spChg chg="mod">
          <ac:chgData name="Ephraim Chiozza" userId="3dc971f2-e585-4c81-9247-e3cb2f1df206" providerId="ADAL" clId="{25D3F6D6-97C2-794D-AA0E-E0C46EEE8DEC}" dt="2020-11-03T16:45:39.867" v="4981" actId="2711"/>
          <ac:spMkLst>
            <pc:docMk/>
            <pc:sldMk cId="3415471732" sldId="4117"/>
            <ac:spMk id="87" creationId="{AF433FB7-E1E3-C343-8B91-81292402563F}"/>
          </ac:spMkLst>
        </pc:spChg>
        <pc:spChg chg="mod">
          <ac:chgData name="Ephraim Chiozza" userId="3dc971f2-e585-4c81-9247-e3cb2f1df206" providerId="ADAL" clId="{25D3F6D6-97C2-794D-AA0E-E0C46EEE8DEC}" dt="2020-11-03T16:45:43.703" v="4982" actId="2711"/>
          <ac:spMkLst>
            <pc:docMk/>
            <pc:sldMk cId="3415471732" sldId="4117"/>
            <ac:spMk id="88" creationId="{28BD1B10-23CC-F940-83F2-7DC333AB4F18}"/>
          </ac:spMkLst>
        </pc:spChg>
        <pc:spChg chg="mod">
          <ac:chgData name="Ephraim Chiozza" userId="3dc971f2-e585-4c81-9247-e3cb2f1df206" providerId="ADAL" clId="{25D3F6D6-97C2-794D-AA0E-E0C46EEE8DEC}" dt="2020-11-03T16:34:22.980" v="4129" actId="20577"/>
          <ac:spMkLst>
            <pc:docMk/>
            <pc:sldMk cId="3415471732" sldId="4117"/>
            <ac:spMk id="89" creationId="{2D4CFA19-6C02-4F4F-A0B4-7F2E60A9FB9B}"/>
          </ac:spMkLst>
        </pc:spChg>
        <pc:spChg chg="mod">
          <ac:chgData name="Ephraim Chiozza" userId="3dc971f2-e585-4c81-9247-e3cb2f1df206" providerId="ADAL" clId="{25D3F6D6-97C2-794D-AA0E-E0C46EEE8DEC}" dt="2020-11-03T16:34:32.649" v="4130"/>
          <ac:spMkLst>
            <pc:docMk/>
            <pc:sldMk cId="3415471732" sldId="4117"/>
            <ac:spMk id="90" creationId="{DBE24FB1-EBF9-4742-AC8B-38C1BEDE5C2E}"/>
          </ac:spMkLst>
        </pc:spChg>
        <pc:spChg chg="mod">
          <ac:chgData name="Ephraim Chiozza" userId="3dc971f2-e585-4c81-9247-e3cb2f1df206" providerId="ADAL" clId="{25D3F6D6-97C2-794D-AA0E-E0C46EEE8DEC}" dt="2020-11-03T16:35:17.475" v="4134"/>
          <ac:spMkLst>
            <pc:docMk/>
            <pc:sldMk cId="3415471732" sldId="4117"/>
            <ac:spMk id="91" creationId="{0ABD90E9-2AE7-4442-A206-3D2866FA3C52}"/>
          </ac:spMkLst>
        </pc:spChg>
        <pc:spChg chg="mod">
          <ac:chgData name="Ephraim Chiozza" userId="3dc971f2-e585-4c81-9247-e3cb2f1df206" providerId="ADAL" clId="{25D3F6D6-97C2-794D-AA0E-E0C46EEE8DEC}" dt="2020-11-03T16:45:51.398" v="4984" actId="2711"/>
          <ac:spMkLst>
            <pc:docMk/>
            <pc:sldMk cId="3415471732" sldId="4117"/>
            <ac:spMk id="92" creationId="{17708CEB-5BCD-A24D-8322-2782738E6351}"/>
          </ac:spMkLst>
        </pc:spChg>
        <pc:spChg chg="mod">
          <ac:chgData name="Ephraim Chiozza" userId="3dc971f2-e585-4c81-9247-e3cb2f1df206" providerId="ADAL" clId="{25D3F6D6-97C2-794D-AA0E-E0C46EEE8DEC}" dt="2020-11-03T16:34:39.437" v="4131"/>
          <ac:spMkLst>
            <pc:docMk/>
            <pc:sldMk cId="3415471732" sldId="4117"/>
            <ac:spMk id="94" creationId="{9674263F-39FF-D944-A804-8F1B2AE05E29}"/>
          </ac:spMkLst>
        </pc:spChg>
        <pc:spChg chg="mod">
          <ac:chgData name="Ephraim Chiozza" userId="3dc971f2-e585-4c81-9247-e3cb2f1df206" providerId="ADAL" clId="{25D3F6D6-97C2-794D-AA0E-E0C46EEE8DEC}" dt="2020-11-03T16:34:54.116" v="4132"/>
          <ac:spMkLst>
            <pc:docMk/>
            <pc:sldMk cId="3415471732" sldId="4117"/>
            <ac:spMk id="95" creationId="{5175CEFB-3868-9347-83B7-B274B64E3036}"/>
          </ac:spMkLst>
        </pc:spChg>
        <pc:spChg chg="mod">
          <ac:chgData name="Ephraim Chiozza" userId="3dc971f2-e585-4c81-9247-e3cb2f1df206" providerId="ADAL" clId="{25D3F6D6-97C2-794D-AA0E-E0C46EEE8DEC}" dt="2020-11-03T16:45:30.997" v="4979" actId="2711"/>
          <ac:spMkLst>
            <pc:docMk/>
            <pc:sldMk cId="3415471732" sldId="4117"/>
            <ac:spMk id="99" creationId="{A53404B6-4ADC-EE48-8EAF-23D559AA23AF}"/>
          </ac:spMkLst>
        </pc:spChg>
        <pc:spChg chg="mod">
          <ac:chgData name="Ephraim Chiozza" userId="3dc971f2-e585-4c81-9247-e3cb2f1df206" providerId="ADAL" clId="{25D3F6D6-97C2-794D-AA0E-E0C46EEE8DEC}" dt="2020-11-03T16:45:35.929" v="4980" actId="2711"/>
          <ac:spMkLst>
            <pc:docMk/>
            <pc:sldMk cId="3415471732" sldId="4117"/>
            <ac:spMk id="100" creationId="{F144CEA6-6BAB-DC47-A708-F71D5BFC60F0}"/>
          </ac:spMkLst>
        </pc:spChg>
        <pc:spChg chg="mod">
          <ac:chgData name="Ephraim Chiozza" userId="3dc971f2-e585-4c81-9247-e3cb2f1df206" providerId="ADAL" clId="{25D3F6D6-97C2-794D-AA0E-E0C46EEE8DEC}" dt="2020-11-03T16:45:47.854" v="4983" actId="2711"/>
          <ac:spMkLst>
            <pc:docMk/>
            <pc:sldMk cId="3415471732" sldId="4117"/>
            <ac:spMk id="103" creationId="{87100CBE-4FDC-DD46-BC8F-62502944C21A}"/>
          </ac:spMkLst>
        </pc:spChg>
        <pc:spChg chg="mod">
          <ac:chgData name="Ephraim Chiozza" userId="3dc971f2-e585-4c81-9247-e3cb2f1df206" providerId="ADAL" clId="{25D3F6D6-97C2-794D-AA0E-E0C46EEE8DEC}" dt="2020-11-03T16:45:55.414" v="4985" actId="2711"/>
          <ac:spMkLst>
            <pc:docMk/>
            <pc:sldMk cId="3415471732" sldId="4117"/>
            <ac:spMk id="104" creationId="{01396437-4D12-584C-8FB6-82D057BA8516}"/>
          </ac:spMkLst>
        </pc:spChg>
        <pc:spChg chg="mod">
          <ac:chgData name="Ephraim Chiozza" userId="3dc971f2-e585-4c81-9247-e3cb2f1df206" providerId="ADAL" clId="{25D3F6D6-97C2-794D-AA0E-E0C46EEE8DEC}" dt="2020-11-03T16:45:59.498" v="4986" actId="2711"/>
          <ac:spMkLst>
            <pc:docMk/>
            <pc:sldMk cId="3415471732" sldId="4117"/>
            <ac:spMk id="105" creationId="{D92E0DFD-49AE-3345-91CB-0346DC902A0B}"/>
          </ac:spMkLst>
        </pc:spChg>
      </pc:sldChg>
      <pc:sldChg chg="add del">
        <pc:chgData name="Ephraim Chiozza" userId="3dc971f2-e585-4c81-9247-e3cb2f1df206" providerId="ADAL" clId="{25D3F6D6-97C2-794D-AA0E-E0C46EEE8DEC}" dt="2020-11-03T16:33:32.891" v="4127" actId="2696"/>
        <pc:sldMkLst>
          <pc:docMk/>
          <pc:sldMk cId="1187222945" sldId="4118"/>
        </pc:sldMkLst>
      </pc:sldChg>
      <pc:sldChg chg="delSp modSp add mod ord">
        <pc:chgData name="Ephraim Chiozza" userId="3dc971f2-e585-4c81-9247-e3cb2f1df206" providerId="ADAL" clId="{25D3F6D6-97C2-794D-AA0E-E0C46EEE8DEC}" dt="2020-11-03T16:54:13.780" v="5241" actId="2710"/>
        <pc:sldMkLst>
          <pc:docMk/>
          <pc:sldMk cId="1255976397" sldId="4118"/>
        </pc:sldMkLst>
        <pc:spChg chg="del">
          <ac:chgData name="Ephraim Chiozza" userId="3dc971f2-e585-4c81-9247-e3cb2f1df206" providerId="ADAL" clId="{25D3F6D6-97C2-794D-AA0E-E0C46EEE8DEC}" dt="2020-11-03T16:52:34.710" v="5120" actId="478"/>
          <ac:spMkLst>
            <pc:docMk/>
            <pc:sldMk cId="1255976397" sldId="4118"/>
            <ac:spMk id="8" creationId="{1466206D-5039-1E42-8364-77B109C559D4}"/>
          </ac:spMkLst>
        </pc:spChg>
        <pc:spChg chg="del">
          <ac:chgData name="Ephraim Chiozza" userId="3dc971f2-e585-4c81-9247-e3cb2f1df206" providerId="ADAL" clId="{25D3F6D6-97C2-794D-AA0E-E0C46EEE8DEC}" dt="2020-11-03T16:52:33.913" v="5119" actId="478"/>
          <ac:spMkLst>
            <pc:docMk/>
            <pc:sldMk cId="1255976397" sldId="4118"/>
            <ac:spMk id="9" creationId="{0E492963-B4C2-4741-B76B-1A0C0022177D}"/>
          </ac:spMkLst>
        </pc:spChg>
        <pc:spChg chg="mod">
          <ac:chgData name="Ephraim Chiozza" userId="3dc971f2-e585-4c81-9247-e3cb2f1df206" providerId="ADAL" clId="{25D3F6D6-97C2-794D-AA0E-E0C46EEE8DEC}" dt="2020-11-03T16:54:13.780" v="5241" actId="2710"/>
          <ac:spMkLst>
            <pc:docMk/>
            <pc:sldMk cId="1255976397" sldId="4118"/>
            <ac:spMk id="13" creationId="{D2205147-04E2-2B47-89E5-4B0A34D08FF9}"/>
          </ac:spMkLst>
        </pc:spChg>
      </pc:sldChg>
    </pc:docChg>
  </pc:docChgLst>
  <pc:docChgLst>
    <pc:chgData name="Nicole Langhart" userId="6bd4f468-2111-49a8-8e1c-b31ed45a98a8" providerId="ADAL" clId="{D6BE935D-0FCD-48E6-A6ED-F6FC763E7F9A}"/>
    <pc:docChg chg="undo custSel modSld">
      <pc:chgData name="Nicole Langhart" userId="6bd4f468-2111-49a8-8e1c-b31ed45a98a8" providerId="ADAL" clId="{D6BE935D-0FCD-48E6-A6ED-F6FC763E7F9A}" dt="2023-02-08T10:27:09.555" v="61"/>
      <pc:docMkLst>
        <pc:docMk/>
      </pc:docMkLst>
      <pc:sldChg chg="addSp delSp modSp mod">
        <pc:chgData name="Nicole Langhart" userId="6bd4f468-2111-49a8-8e1c-b31ed45a98a8" providerId="ADAL" clId="{D6BE935D-0FCD-48E6-A6ED-F6FC763E7F9A}" dt="2023-02-08T10:27:06.100" v="59"/>
        <pc:sldMkLst>
          <pc:docMk/>
          <pc:sldMk cId="52959426" sldId="268"/>
        </pc:sldMkLst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5" creationId="{07E90E25-19C9-4337-AD14-7AA7DF41D978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7" creationId="{27480549-7C9A-4DC5-9189-C44E3142F37A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8" creationId="{0CF26981-8AA0-48DB-A594-42833178B12C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10" creationId="{E7FC4C62-A439-4BE5-B9EC-1E4D4ECA0713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11" creationId="{619CE866-8785-4750-A4F3-E6E17B22EFCE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12" creationId="{87143E13-8D24-4F6C-8B94-711B66FFE58A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13" creationId="{F56E5E99-9E48-4B48-B8A2-904E8D5102C9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14" creationId="{D5AF7B03-F83E-4940-985C-C7AE4952B264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15" creationId="{9D510E0D-081A-46D4-A163-0AAA85CEA1D1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16" creationId="{5C9C79DE-0EE5-4D12-87D0-D56B3A903E1D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18" creationId="{4A35C7DF-0497-489F-9583-054C0C53FF36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19" creationId="{B0C855A8-CCE7-4484-B3BC-FE8FF1E6C89E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34" creationId="{94F3EF57-0924-E649-A616-A04EB3E6A393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44" creationId="{9000DCC4-9FC7-4C53-83F3-89A1BC55CF56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45" creationId="{C2C42CB3-B30D-4C77-BE83-3B329C6789FF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51" creationId="{06890792-F4F8-4ACC-AB3E-DB0FDA3525EC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52" creationId="{F5E95C40-B096-45EE-9738-E1FC045F4294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53" creationId="{C04B5C83-548B-42F8-8A82-E0DF7EA12E78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54" creationId="{D3E0186D-76C3-4BA0-8358-88E3A85F9534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55" creationId="{15C434FA-4C92-404D-9701-2374B7CBA46D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56" creationId="{62845179-A6E4-4E44-BA93-5C83897E85F0}"/>
          </ac:spMkLst>
        </pc:spChg>
        <pc:spChg chg="mod">
          <ac:chgData name="Nicole Langhart" userId="6bd4f468-2111-49a8-8e1c-b31ed45a98a8" providerId="ADAL" clId="{D6BE935D-0FCD-48E6-A6ED-F6FC763E7F9A}" dt="2023-02-08T10:26:10.074" v="35" actId="2711"/>
          <ac:spMkLst>
            <pc:docMk/>
            <pc:sldMk cId="52959426" sldId="268"/>
            <ac:spMk id="64" creationId="{63E199E5-0B45-6C46-9560-9560A98EB7ED}"/>
          </ac:spMkLst>
        </pc:spChg>
        <pc:picChg chg="add mod">
          <ac:chgData name="Nicole Langhart" userId="6bd4f468-2111-49a8-8e1c-b31ed45a98a8" providerId="ADAL" clId="{D6BE935D-0FCD-48E6-A6ED-F6FC763E7F9A}" dt="2023-02-08T10:27:06.100" v="59"/>
          <ac:picMkLst>
            <pc:docMk/>
            <pc:sldMk cId="52959426" sldId="268"/>
            <ac:picMk id="2" creationId="{ADE3FBDD-806C-01AA-AD09-A9FD54460BAD}"/>
          </ac:picMkLst>
        </pc:picChg>
        <pc:picChg chg="del">
          <ac:chgData name="Nicole Langhart" userId="6bd4f468-2111-49a8-8e1c-b31ed45a98a8" providerId="ADAL" clId="{D6BE935D-0FCD-48E6-A6ED-F6FC763E7F9A}" dt="2023-02-08T10:27:05.924" v="58" actId="478"/>
          <ac:picMkLst>
            <pc:docMk/>
            <pc:sldMk cId="52959426" sldId="268"/>
            <ac:picMk id="65" creationId="{6C3CC13E-7C87-8C48-A562-65D40F9AAB70}"/>
          </ac:picMkLst>
        </pc:picChg>
      </pc:sldChg>
      <pc:sldChg chg="addSp delSp modSp mod">
        <pc:chgData name="Nicole Langhart" userId="6bd4f468-2111-49a8-8e1c-b31ed45a98a8" providerId="ADAL" clId="{D6BE935D-0FCD-48E6-A6ED-F6FC763E7F9A}" dt="2023-02-08T10:27:03.741" v="57"/>
        <pc:sldMkLst>
          <pc:docMk/>
          <pc:sldMk cId="1474655541" sldId="271"/>
        </pc:sldMkLst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19" creationId="{F3E550D6-2CF0-4E81-AA34-691271431825}"/>
          </ac:spMkLst>
        </pc:spChg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20" creationId="{DADB36F1-4E44-4495-8695-7A0D14E3E2D4}"/>
          </ac:spMkLst>
        </pc:spChg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21" creationId="{2E198189-E6AF-4A54-84E4-76A816EDE290}"/>
          </ac:spMkLst>
        </pc:spChg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22" creationId="{34B443C9-7DF4-4C4C-90B5-F8ED08BF73BD}"/>
          </ac:spMkLst>
        </pc:spChg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23" creationId="{B9959914-91D5-4F0F-A187-C6B227126002}"/>
          </ac:spMkLst>
        </pc:spChg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24" creationId="{9A2A9C7B-64CB-481D-BDF7-91EA7EC52E66}"/>
          </ac:spMkLst>
        </pc:spChg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25" creationId="{D223CE61-AF43-4457-ACB6-526138776704}"/>
          </ac:spMkLst>
        </pc:spChg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26" creationId="{78D131E9-EBB8-49E4-9ECF-EBFD221130AD}"/>
          </ac:spMkLst>
        </pc:spChg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47" creationId="{47C297DC-5B70-6848-A825-BB7BF58B723B}"/>
          </ac:spMkLst>
        </pc:spChg>
        <pc:spChg chg="mod">
          <ac:chgData name="Nicole Langhart" userId="6bd4f468-2111-49a8-8e1c-b31ed45a98a8" providerId="ADAL" clId="{D6BE935D-0FCD-48E6-A6ED-F6FC763E7F9A}" dt="2023-02-08T10:26:02.293" v="33" actId="2711"/>
          <ac:spMkLst>
            <pc:docMk/>
            <pc:sldMk cId="1474655541" sldId="271"/>
            <ac:spMk id="54" creationId="{2AC12A31-6AE0-BD44-BAB7-702505C6F48A}"/>
          </ac:spMkLst>
        </pc:spChg>
        <pc:grpChg chg="mod">
          <ac:chgData name="Nicole Langhart" userId="6bd4f468-2111-49a8-8e1c-b31ed45a98a8" providerId="ADAL" clId="{D6BE935D-0FCD-48E6-A6ED-F6FC763E7F9A}" dt="2023-02-08T10:26:02.293" v="33" actId="2711"/>
          <ac:grpSpMkLst>
            <pc:docMk/>
            <pc:sldMk cId="1474655541" sldId="271"/>
            <ac:grpSpMk id="18" creationId="{1E991212-AF8F-4A13-88EB-60F2C6394103}"/>
          </ac:grpSpMkLst>
        </pc:grpChg>
        <pc:picChg chg="add mod">
          <ac:chgData name="Nicole Langhart" userId="6bd4f468-2111-49a8-8e1c-b31ed45a98a8" providerId="ADAL" clId="{D6BE935D-0FCD-48E6-A6ED-F6FC763E7F9A}" dt="2023-02-08T10:27:03.741" v="57"/>
          <ac:picMkLst>
            <pc:docMk/>
            <pc:sldMk cId="1474655541" sldId="271"/>
            <ac:picMk id="17" creationId="{AC69D5E9-3FFB-5D54-00B2-D9E25BB9FBD0}"/>
          </ac:picMkLst>
        </pc:picChg>
        <pc:picChg chg="del mod">
          <ac:chgData name="Nicole Langhart" userId="6bd4f468-2111-49a8-8e1c-b31ed45a98a8" providerId="ADAL" clId="{D6BE935D-0FCD-48E6-A6ED-F6FC763E7F9A}" dt="2023-02-08T10:27:03.526" v="56" actId="478"/>
          <ac:picMkLst>
            <pc:docMk/>
            <pc:sldMk cId="1474655541" sldId="271"/>
            <ac:picMk id="55" creationId="{39E03F77-8EAF-EF4C-8B1C-A5E044DF6EAE}"/>
          </ac:picMkLst>
        </pc:picChg>
        <pc:picChg chg="mod">
          <ac:chgData name="Nicole Langhart" userId="6bd4f468-2111-49a8-8e1c-b31ed45a98a8" providerId="ADAL" clId="{D6BE935D-0FCD-48E6-A6ED-F6FC763E7F9A}" dt="2023-02-08T10:26:02.293" v="33" actId="2711"/>
          <ac:picMkLst>
            <pc:docMk/>
            <pc:sldMk cId="1474655541" sldId="271"/>
            <ac:picMk id="59" creationId="{B91F2B8E-3E20-E948-A66E-CEF61BC24A62}"/>
          </ac:picMkLst>
        </pc:picChg>
        <pc:picChg chg="mod">
          <ac:chgData name="Nicole Langhart" userId="6bd4f468-2111-49a8-8e1c-b31ed45a98a8" providerId="ADAL" clId="{D6BE935D-0FCD-48E6-A6ED-F6FC763E7F9A}" dt="2023-02-08T10:26:02.293" v="33" actId="2711"/>
          <ac:picMkLst>
            <pc:docMk/>
            <pc:sldMk cId="1474655541" sldId="271"/>
            <ac:picMk id="75" creationId="{80EBA186-3745-C145-AE6D-30F0FE322707}"/>
          </ac:picMkLst>
        </pc:picChg>
        <pc:picChg chg="mod">
          <ac:chgData name="Nicole Langhart" userId="6bd4f468-2111-49a8-8e1c-b31ed45a98a8" providerId="ADAL" clId="{D6BE935D-0FCD-48E6-A6ED-F6FC763E7F9A}" dt="2023-02-08T10:26:02.293" v="33" actId="2711"/>
          <ac:picMkLst>
            <pc:docMk/>
            <pc:sldMk cId="1474655541" sldId="271"/>
            <ac:picMk id="76" creationId="{2A187686-4897-804E-9524-5F7F600E82FE}"/>
          </ac:picMkLst>
        </pc:picChg>
        <pc:picChg chg="mod">
          <ac:chgData name="Nicole Langhart" userId="6bd4f468-2111-49a8-8e1c-b31ed45a98a8" providerId="ADAL" clId="{D6BE935D-0FCD-48E6-A6ED-F6FC763E7F9A}" dt="2023-02-08T10:26:02.293" v="33" actId="2711"/>
          <ac:picMkLst>
            <pc:docMk/>
            <pc:sldMk cId="1474655541" sldId="271"/>
            <ac:picMk id="78" creationId="{646DCE87-5F5A-2142-A508-FC1B10AAFF29}"/>
          </ac:picMkLst>
        </pc:picChg>
      </pc:sldChg>
      <pc:sldChg chg="addSp delSp modSp mod">
        <pc:chgData name="Nicole Langhart" userId="6bd4f468-2111-49a8-8e1c-b31ed45a98a8" providerId="ADAL" clId="{D6BE935D-0FCD-48E6-A6ED-F6FC763E7F9A}" dt="2023-02-08T10:26:53.099" v="49"/>
        <pc:sldMkLst>
          <pc:docMk/>
          <pc:sldMk cId="3934770194" sldId="4063"/>
        </pc:sldMkLst>
        <pc:spChg chg="mod">
          <ac:chgData name="Nicole Langhart" userId="6bd4f468-2111-49a8-8e1c-b31ed45a98a8" providerId="ADAL" clId="{D6BE935D-0FCD-48E6-A6ED-F6FC763E7F9A}" dt="2023-02-08T10:25:29.709" v="24" actId="2711"/>
          <ac:spMkLst>
            <pc:docMk/>
            <pc:sldMk cId="3934770194" sldId="4063"/>
            <ac:spMk id="3" creationId="{8C1E6FDB-5068-A841-89A0-05563D3B6280}"/>
          </ac:spMkLst>
        </pc:spChg>
        <pc:spChg chg="mod">
          <ac:chgData name="Nicole Langhart" userId="6bd4f468-2111-49a8-8e1c-b31ed45a98a8" providerId="ADAL" clId="{D6BE935D-0FCD-48E6-A6ED-F6FC763E7F9A}" dt="2023-02-08T10:25:29.709" v="24" actId="2711"/>
          <ac:spMkLst>
            <pc:docMk/>
            <pc:sldMk cId="3934770194" sldId="4063"/>
            <ac:spMk id="8" creationId="{E5DA0831-3A0E-A240-AF3B-5AF0286798C5}"/>
          </ac:spMkLst>
        </pc:spChg>
        <pc:spChg chg="mod">
          <ac:chgData name="Nicole Langhart" userId="6bd4f468-2111-49a8-8e1c-b31ed45a98a8" providerId="ADAL" clId="{D6BE935D-0FCD-48E6-A6ED-F6FC763E7F9A}" dt="2023-02-08T10:25:29.709" v="24" actId="2711"/>
          <ac:spMkLst>
            <pc:docMk/>
            <pc:sldMk cId="3934770194" sldId="4063"/>
            <ac:spMk id="9" creationId="{6FA18950-8336-F541-89E1-D13DBDAACE87}"/>
          </ac:spMkLst>
        </pc:spChg>
        <pc:spChg chg="mod">
          <ac:chgData name="Nicole Langhart" userId="6bd4f468-2111-49a8-8e1c-b31ed45a98a8" providerId="ADAL" clId="{D6BE935D-0FCD-48E6-A6ED-F6FC763E7F9A}" dt="2023-02-08T10:25:29.709" v="24" actId="2711"/>
          <ac:spMkLst>
            <pc:docMk/>
            <pc:sldMk cId="3934770194" sldId="4063"/>
            <ac:spMk id="34" creationId="{67A26E92-709E-CA4E-BED9-5F0D8B260180}"/>
          </ac:spMkLst>
        </pc:spChg>
        <pc:graphicFrameChg chg="mod">
          <ac:chgData name="Nicole Langhart" userId="6bd4f468-2111-49a8-8e1c-b31ed45a98a8" providerId="ADAL" clId="{D6BE935D-0FCD-48E6-A6ED-F6FC763E7F9A}" dt="2023-02-08T10:25:29.709" v="24" actId="2711"/>
          <ac:graphicFrameMkLst>
            <pc:docMk/>
            <pc:sldMk cId="3934770194" sldId="4063"/>
            <ac:graphicFrameMk id="33" creationId="{7B08DEB1-A87A-CC46-AE84-A0281388DF9B}"/>
          </ac:graphicFrameMkLst>
        </pc:graphicFrameChg>
        <pc:graphicFrameChg chg="mod">
          <ac:chgData name="Nicole Langhart" userId="6bd4f468-2111-49a8-8e1c-b31ed45a98a8" providerId="ADAL" clId="{D6BE935D-0FCD-48E6-A6ED-F6FC763E7F9A}" dt="2023-02-08T10:25:29.709" v="24" actId="2711"/>
          <ac:graphicFrameMkLst>
            <pc:docMk/>
            <pc:sldMk cId="3934770194" sldId="4063"/>
            <ac:graphicFrameMk id="39" creationId="{7EE4AD4D-B89E-D244-8D1B-11FE8B3446E8}"/>
          </ac:graphicFrameMkLst>
        </pc:graphicFrameChg>
        <pc:picChg chg="add mod">
          <ac:chgData name="Nicole Langhart" userId="6bd4f468-2111-49a8-8e1c-b31ed45a98a8" providerId="ADAL" clId="{D6BE935D-0FCD-48E6-A6ED-F6FC763E7F9A}" dt="2023-02-08T10:26:53.099" v="49"/>
          <ac:picMkLst>
            <pc:docMk/>
            <pc:sldMk cId="3934770194" sldId="4063"/>
            <ac:picMk id="2" creationId="{1D6932B4-BBB2-00B3-23DB-5DA8A5C4AF33}"/>
          </ac:picMkLst>
        </pc:picChg>
        <pc:picChg chg="del mod">
          <ac:chgData name="Nicole Langhart" userId="6bd4f468-2111-49a8-8e1c-b31ed45a98a8" providerId="ADAL" clId="{D6BE935D-0FCD-48E6-A6ED-F6FC763E7F9A}" dt="2023-02-08T10:26:52.823" v="48" actId="478"/>
          <ac:picMkLst>
            <pc:docMk/>
            <pc:sldMk cId="3934770194" sldId="4063"/>
            <ac:picMk id="41" creationId="{904BC638-31E2-F04C-B66E-D486A23F66CA}"/>
          </ac:picMkLst>
        </pc:picChg>
      </pc:sldChg>
      <pc:sldChg chg="modSp mod">
        <pc:chgData name="Nicole Langhart" userId="6bd4f468-2111-49a8-8e1c-b31ed45a98a8" providerId="ADAL" clId="{D6BE935D-0FCD-48E6-A6ED-F6FC763E7F9A}" dt="2023-02-08T10:25:47.901" v="29" actId="404"/>
        <pc:sldMkLst>
          <pc:docMk/>
          <pc:sldMk cId="2552389053" sldId="4076"/>
        </pc:sldMkLst>
        <pc:spChg chg="mod">
          <ac:chgData name="Nicole Langhart" userId="6bd4f468-2111-49a8-8e1c-b31ed45a98a8" providerId="ADAL" clId="{D6BE935D-0FCD-48E6-A6ED-F6FC763E7F9A}" dt="2023-02-08T10:25:47.901" v="29" actId="404"/>
          <ac:spMkLst>
            <pc:docMk/>
            <pc:sldMk cId="2552389053" sldId="4076"/>
            <ac:spMk id="8" creationId="{3428657C-8B0E-AD44-8D43-4CF5BDD5A203}"/>
          </ac:spMkLst>
        </pc:spChg>
        <pc:spChg chg="mod">
          <ac:chgData name="Nicole Langhart" userId="6bd4f468-2111-49a8-8e1c-b31ed45a98a8" providerId="ADAL" clId="{D6BE935D-0FCD-48E6-A6ED-F6FC763E7F9A}" dt="2023-02-08T10:25:45.609" v="27" actId="2711"/>
          <ac:spMkLst>
            <pc:docMk/>
            <pc:sldMk cId="2552389053" sldId="4076"/>
            <ac:spMk id="9" creationId="{CC3CA986-7E49-9443-A27E-534C7596EE52}"/>
          </ac:spMkLst>
        </pc:spChg>
        <pc:spChg chg="mod">
          <ac:chgData name="Nicole Langhart" userId="6bd4f468-2111-49a8-8e1c-b31ed45a98a8" providerId="ADAL" clId="{D6BE935D-0FCD-48E6-A6ED-F6FC763E7F9A}" dt="2023-02-08T10:25:45.609" v="27" actId="2711"/>
          <ac:spMkLst>
            <pc:docMk/>
            <pc:sldMk cId="2552389053" sldId="4076"/>
            <ac:spMk id="10" creationId="{81B6AF64-B980-264D-A5B5-E48C4DB504D9}"/>
          </ac:spMkLst>
        </pc:spChg>
        <pc:spChg chg="mod">
          <ac:chgData name="Nicole Langhart" userId="6bd4f468-2111-49a8-8e1c-b31ed45a98a8" providerId="ADAL" clId="{D6BE935D-0FCD-48E6-A6ED-F6FC763E7F9A}" dt="2023-02-08T10:25:45.609" v="27" actId="2711"/>
          <ac:spMkLst>
            <pc:docMk/>
            <pc:sldMk cId="2552389053" sldId="4076"/>
            <ac:spMk id="11" creationId="{490A0EB5-8287-9F43-8650-C31085B6EF6D}"/>
          </ac:spMkLst>
        </pc:spChg>
        <pc:spChg chg="mod">
          <ac:chgData name="Nicole Langhart" userId="6bd4f468-2111-49a8-8e1c-b31ed45a98a8" providerId="ADAL" clId="{D6BE935D-0FCD-48E6-A6ED-F6FC763E7F9A}" dt="2023-02-08T10:25:45.609" v="27" actId="2711"/>
          <ac:spMkLst>
            <pc:docMk/>
            <pc:sldMk cId="2552389053" sldId="4076"/>
            <ac:spMk id="16" creationId="{7CF26D66-B8CD-724D-9887-23A4D2EB0FC1}"/>
          </ac:spMkLst>
        </pc:spChg>
      </pc:sldChg>
      <pc:sldChg chg="addSp delSp modSp mod">
        <pc:chgData name="Nicole Langhart" userId="6bd4f468-2111-49a8-8e1c-b31ed45a98a8" providerId="ADAL" clId="{D6BE935D-0FCD-48E6-A6ED-F6FC763E7F9A}" dt="2023-02-08T10:25:19.364" v="22" actId="2711"/>
        <pc:sldMkLst>
          <pc:docMk/>
          <pc:sldMk cId="258891757" sldId="4111"/>
        </pc:sldMkLst>
        <pc:spChg chg="del">
          <ac:chgData name="Nicole Langhart" userId="6bd4f468-2111-49a8-8e1c-b31ed45a98a8" providerId="ADAL" clId="{D6BE935D-0FCD-48E6-A6ED-F6FC763E7F9A}" dt="2023-02-08T10:24:43.670" v="3" actId="478"/>
          <ac:spMkLst>
            <pc:docMk/>
            <pc:sldMk cId="258891757" sldId="4111"/>
            <ac:spMk id="8" creationId="{1466206D-5039-1E42-8364-77B109C559D4}"/>
          </ac:spMkLst>
        </pc:spChg>
        <pc:spChg chg="del">
          <ac:chgData name="Nicole Langhart" userId="6bd4f468-2111-49a8-8e1c-b31ed45a98a8" providerId="ADAL" clId="{D6BE935D-0FCD-48E6-A6ED-F6FC763E7F9A}" dt="2023-02-08T10:24:43.239" v="2" actId="478"/>
          <ac:spMkLst>
            <pc:docMk/>
            <pc:sldMk cId="258891757" sldId="4111"/>
            <ac:spMk id="9" creationId="{0E492963-B4C2-4741-B76B-1A0C0022177D}"/>
          </ac:spMkLst>
        </pc:spChg>
        <pc:spChg chg="mod">
          <ac:chgData name="Nicole Langhart" userId="6bd4f468-2111-49a8-8e1c-b31ed45a98a8" providerId="ADAL" clId="{D6BE935D-0FCD-48E6-A6ED-F6FC763E7F9A}" dt="2023-02-08T10:25:19.364" v="22" actId="2711"/>
          <ac:spMkLst>
            <pc:docMk/>
            <pc:sldMk cId="258891757" sldId="4111"/>
            <ac:spMk id="13" creationId="{D2205147-04E2-2B47-89E5-4B0A34D08FF9}"/>
          </ac:spMkLst>
        </pc:spChg>
        <pc:spChg chg="mod">
          <ac:chgData name="Nicole Langhart" userId="6bd4f468-2111-49a8-8e1c-b31ed45a98a8" providerId="ADAL" clId="{D6BE935D-0FCD-48E6-A6ED-F6FC763E7F9A}" dt="2023-02-08T10:24:41.323" v="1" actId="1076"/>
          <ac:spMkLst>
            <pc:docMk/>
            <pc:sldMk cId="258891757" sldId="4111"/>
            <ac:spMk id="16" creationId="{7CF26D66-B8CD-724D-9887-23A4D2EB0FC1}"/>
          </ac:spMkLst>
        </pc:spChg>
        <pc:picChg chg="add mod">
          <ac:chgData name="Nicole Langhart" userId="6bd4f468-2111-49a8-8e1c-b31ed45a98a8" providerId="ADAL" clId="{D6BE935D-0FCD-48E6-A6ED-F6FC763E7F9A}" dt="2023-02-08T10:25:00.104" v="8" actId="1076"/>
          <ac:picMkLst>
            <pc:docMk/>
            <pc:sldMk cId="258891757" sldId="4111"/>
            <ac:picMk id="4" creationId="{788F2322-56EC-5CEC-3544-691B65544713}"/>
          </ac:picMkLst>
        </pc:picChg>
        <pc:picChg chg="del">
          <ac:chgData name="Nicole Langhart" userId="6bd4f468-2111-49a8-8e1c-b31ed45a98a8" providerId="ADAL" clId="{D6BE935D-0FCD-48E6-A6ED-F6FC763E7F9A}" dt="2023-02-08T10:24:53.908" v="5" actId="478"/>
          <ac:picMkLst>
            <pc:docMk/>
            <pc:sldMk cId="258891757" sldId="4111"/>
            <ac:picMk id="20" creationId="{96ED3206-FD9F-F346-A22B-61AC78E86528}"/>
          </ac:picMkLst>
        </pc:picChg>
      </pc:sldChg>
      <pc:sldChg chg="addSp delSp modSp mod">
        <pc:chgData name="Nicole Langhart" userId="6bd4f468-2111-49a8-8e1c-b31ed45a98a8" providerId="ADAL" clId="{D6BE935D-0FCD-48E6-A6ED-F6FC763E7F9A}" dt="2023-02-08T10:26:49.802" v="47" actId="1076"/>
        <pc:sldMkLst>
          <pc:docMk/>
          <pc:sldMk cId="879489478" sldId="4112"/>
        </pc:sldMkLst>
        <pc:spChg chg="mod">
          <ac:chgData name="Nicole Langhart" userId="6bd4f468-2111-49a8-8e1c-b31ed45a98a8" providerId="ADAL" clId="{D6BE935D-0FCD-48E6-A6ED-F6FC763E7F9A}" dt="2023-02-08T10:25:24.291" v="23" actId="2711"/>
          <ac:spMkLst>
            <pc:docMk/>
            <pc:sldMk cId="879489478" sldId="4112"/>
            <ac:spMk id="8" creationId="{C30467C3-60F9-F84A-9D9F-F7EB8DB8C9BA}"/>
          </ac:spMkLst>
        </pc:spChg>
        <pc:spChg chg="mod">
          <ac:chgData name="Nicole Langhart" userId="6bd4f468-2111-49a8-8e1c-b31ed45a98a8" providerId="ADAL" clId="{D6BE935D-0FCD-48E6-A6ED-F6FC763E7F9A}" dt="2023-02-08T10:25:24.291" v="23" actId="2711"/>
          <ac:spMkLst>
            <pc:docMk/>
            <pc:sldMk cId="879489478" sldId="4112"/>
            <ac:spMk id="11" creationId="{9BFB3AB5-6991-9E4C-8B8E-0AE14F4A9EAA}"/>
          </ac:spMkLst>
        </pc:spChg>
        <pc:spChg chg="mod">
          <ac:chgData name="Nicole Langhart" userId="6bd4f468-2111-49a8-8e1c-b31ed45a98a8" providerId="ADAL" clId="{D6BE935D-0FCD-48E6-A6ED-F6FC763E7F9A}" dt="2023-02-08T10:25:24.291" v="23" actId="2711"/>
          <ac:spMkLst>
            <pc:docMk/>
            <pc:sldMk cId="879489478" sldId="4112"/>
            <ac:spMk id="12" creationId="{A97F5AE4-A2F2-3647-93C2-06D9DFEEB850}"/>
          </ac:spMkLst>
        </pc:spChg>
        <pc:spChg chg="mod">
          <ac:chgData name="Nicole Langhart" userId="6bd4f468-2111-49a8-8e1c-b31ed45a98a8" providerId="ADAL" clId="{D6BE935D-0FCD-48E6-A6ED-F6FC763E7F9A}" dt="2023-02-08T10:25:24.291" v="23" actId="2711"/>
          <ac:spMkLst>
            <pc:docMk/>
            <pc:sldMk cId="879489478" sldId="4112"/>
            <ac:spMk id="31" creationId="{B896FB6F-3915-8946-BA0A-46AB6F317B36}"/>
          </ac:spMkLst>
        </pc:spChg>
        <pc:graphicFrameChg chg="mod">
          <ac:chgData name="Nicole Langhart" userId="6bd4f468-2111-49a8-8e1c-b31ed45a98a8" providerId="ADAL" clId="{D6BE935D-0FCD-48E6-A6ED-F6FC763E7F9A}" dt="2023-02-08T10:25:24.291" v="23" actId="2711"/>
          <ac:graphicFrameMkLst>
            <pc:docMk/>
            <pc:sldMk cId="879489478" sldId="4112"/>
            <ac:graphicFrameMk id="33" creationId="{7B08DEB1-A87A-CC46-AE84-A0281388DF9B}"/>
          </ac:graphicFrameMkLst>
        </pc:graphicFrameChg>
        <pc:graphicFrameChg chg="mod">
          <ac:chgData name="Nicole Langhart" userId="6bd4f468-2111-49a8-8e1c-b31ed45a98a8" providerId="ADAL" clId="{D6BE935D-0FCD-48E6-A6ED-F6FC763E7F9A}" dt="2023-02-08T10:25:24.291" v="23" actId="2711"/>
          <ac:graphicFrameMkLst>
            <pc:docMk/>
            <pc:sldMk cId="879489478" sldId="4112"/>
            <ac:graphicFrameMk id="39" creationId="{7EE4AD4D-B89E-D244-8D1B-11FE8B3446E8}"/>
          </ac:graphicFrameMkLst>
        </pc:graphicFrameChg>
        <pc:picChg chg="add mod">
          <ac:chgData name="Nicole Langhart" userId="6bd4f468-2111-49a8-8e1c-b31ed45a98a8" providerId="ADAL" clId="{D6BE935D-0FCD-48E6-A6ED-F6FC763E7F9A}" dt="2023-02-08T10:26:49.802" v="47" actId="1076"/>
          <ac:picMkLst>
            <pc:docMk/>
            <pc:sldMk cId="879489478" sldId="4112"/>
            <ac:picMk id="3" creationId="{E8851207-7BD7-DD9B-68DE-6C42F80BC213}"/>
          </ac:picMkLst>
        </pc:picChg>
        <pc:picChg chg="del mod">
          <ac:chgData name="Nicole Langhart" userId="6bd4f468-2111-49a8-8e1c-b31ed45a98a8" providerId="ADAL" clId="{D6BE935D-0FCD-48E6-A6ED-F6FC763E7F9A}" dt="2023-02-08T10:26:46.875" v="46" actId="478"/>
          <ac:picMkLst>
            <pc:docMk/>
            <pc:sldMk cId="879489478" sldId="4112"/>
            <ac:picMk id="9" creationId="{56256D15-2862-2443-A028-8E8053145630}"/>
          </ac:picMkLst>
        </pc:picChg>
      </pc:sldChg>
      <pc:sldChg chg="addSp delSp modSp mod">
        <pc:chgData name="Nicole Langhart" userId="6bd4f468-2111-49a8-8e1c-b31ed45a98a8" providerId="ADAL" clId="{D6BE935D-0FCD-48E6-A6ED-F6FC763E7F9A}" dt="2023-02-08T10:26:55.797" v="51"/>
        <pc:sldMkLst>
          <pc:docMk/>
          <pc:sldMk cId="1546482407" sldId="4114"/>
        </pc:sldMkLst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24" creationId="{B2CC7C9E-A299-E44A-B332-CC26A22825F0}"/>
          </ac:spMkLst>
        </pc:spChg>
        <pc:spChg chg="mod">
          <ac:chgData name="Nicole Langhart" userId="6bd4f468-2111-49a8-8e1c-b31ed45a98a8" providerId="ADAL" clId="{D6BE935D-0FCD-48E6-A6ED-F6FC763E7F9A}" dt="2023-02-08T10:26:26.754" v="38" actId="404"/>
          <ac:spMkLst>
            <pc:docMk/>
            <pc:sldMk cId="1546482407" sldId="4114"/>
            <ac:spMk id="38" creationId="{9B5EA1ED-8A9F-624F-B120-F75F26F73F8E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85" creationId="{A8677B1E-E59A-9C49-BD3C-EB4E31157F6A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86" creationId="{9EE4C2DA-834A-9244-929F-8C268C684024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87" creationId="{AF433FB7-E1E3-C343-8B91-81292402563F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88" creationId="{28BD1B10-23CC-F940-83F2-7DC333AB4F18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89" creationId="{2D4CFA19-6C02-4F4F-A0B4-7F2E60A9FB9B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90" creationId="{DBE24FB1-EBF9-4742-AC8B-38C1BEDE5C2E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91" creationId="{0ABD90E9-2AE7-4442-A206-3D2866FA3C52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92" creationId="{17708CEB-5BCD-A24D-8322-2782738E6351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94" creationId="{9674263F-39FF-D944-A804-8F1B2AE05E29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95" creationId="{5175CEFB-3868-9347-83B7-B274B64E3036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96" creationId="{F35E4EF1-69DF-9B43-9923-01DE8B53BFAC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99" creationId="{A53404B6-4ADC-EE48-8EAF-23D559AA23AF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100" creationId="{F144CEA6-6BAB-DC47-A708-F71D5BFC60F0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101" creationId="{5A6FD22C-7DC6-3B49-9149-FDCCF53F283E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102" creationId="{8505302F-76F6-3E43-B023-E710F5AB1875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103" creationId="{87100CBE-4FDC-DD46-BC8F-62502944C21A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104" creationId="{01396437-4D12-584C-8FB6-82D057BA8516}"/>
          </ac:spMkLst>
        </pc:spChg>
        <pc:spChg chg="mod">
          <ac:chgData name="Nicole Langhart" userId="6bd4f468-2111-49a8-8e1c-b31ed45a98a8" providerId="ADAL" clId="{D6BE935D-0FCD-48E6-A6ED-F6FC763E7F9A}" dt="2023-02-08T10:25:34.931" v="25" actId="2711"/>
          <ac:spMkLst>
            <pc:docMk/>
            <pc:sldMk cId="1546482407" sldId="4114"/>
            <ac:spMk id="105" creationId="{D92E0DFD-49AE-3345-91CB-0346DC902A0B}"/>
          </ac:spMkLst>
        </pc:spChg>
        <pc:picChg chg="add mod">
          <ac:chgData name="Nicole Langhart" userId="6bd4f468-2111-49a8-8e1c-b31ed45a98a8" providerId="ADAL" clId="{D6BE935D-0FCD-48E6-A6ED-F6FC763E7F9A}" dt="2023-02-08T10:26:55.797" v="51"/>
          <ac:picMkLst>
            <pc:docMk/>
            <pc:sldMk cId="1546482407" sldId="4114"/>
            <ac:picMk id="2" creationId="{1FDB3D0A-C211-F416-F74F-9DBDE33A7532}"/>
          </ac:picMkLst>
        </pc:picChg>
        <pc:picChg chg="del">
          <ac:chgData name="Nicole Langhart" userId="6bd4f468-2111-49a8-8e1c-b31ed45a98a8" providerId="ADAL" clId="{D6BE935D-0FCD-48E6-A6ED-F6FC763E7F9A}" dt="2023-02-08T10:26:55.575" v="50" actId="478"/>
          <ac:picMkLst>
            <pc:docMk/>
            <pc:sldMk cId="1546482407" sldId="4114"/>
            <ac:picMk id="34" creationId="{1379C741-E533-494C-A76E-E2EADA2B054F}"/>
          </ac:picMkLst>
        </pc:picChg>
      </pc:sldChg>
      <pc:sldChg chg="addSp delSp modSp mod">
        <pc:chgData name="Nicole Langhart" userId="6bd4f468-2111-49a8-8e1c-b31ed45a98a8" providerId="ADAL" clId="{D6BE935D-0FCD-48E6-A6ED-F6FC763E7F9A}" dt="2023-02-08T10:27:01.323" v="55"/>
        <pc:sldMkLst>
          <pc:docMk/>
          <pc:sldMk cId="2375842884" sldId="4115"/>
        </pc:sldMkLst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19" creationId="{77989591-C8BE-324E-A6B6-E066FE38C523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20" creationId="{B1C00777-10FF-3740-A43D-C16C1427A47A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38" creationId="{D6D4730E-97DF-A44B-A418-2AC26419EDD3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1" creationId="{AE6FD51B-55B2-EA48-9047-5C6C576F3549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2" creationId="{5973D509-4A5D-8B45-9115-364A7D7D7580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3" creationId="{5D483735-6828-6E4C-814E-0F1DA0AEE299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4" creationId="{B9AC8870-54AC-FC49-938F-F23BD44978C8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5" creationId="{5A516B02-D4FD-6B4C-84D9-4FC9F7824435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6" creationId="{A123C99D-F5A3-EF47-970A-B6ACF7927D99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7" creationId="{4EB421E3-58B8-784C-9119-A6C91CFB154A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8" creationId="{982E1614-0AAF-1C4B-B2C1-B5B7F9484098}"/>
          </ac:spMkLst>
        </pc:spChg>
        <pc:spChg chg="mod">
          <ac:chgData name="Nicole Langhart" userId="6bd4f468-2111-49a8-8e1c-b31ed45a98a8" providerId="ADAL" clId="{D6BE935D-0FCD-48E6-A6ED-F6FC763E7F9A}" dt="2023-02-08T10:25:55.151" v="31" actId="20577"/>
          <ac:spMkLst>
            <pc:docMk/>
            <pc:sldMk cId="2375842884" sldId="4115"/>
            <ac:spMk id="63" creationId="{F20903E7-8A7C-7D4F-A2A4-189DB848327A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142" creationId="{309577C1-3223-2D41-9A08-EAD6ECCADB0D}"/>
          </ac:spMkLst>
        </pc:spChg>
        <pc:spChg chg="mod">
          <ac:chgData name="Nicole Langhart" userId="6bd4f468-2111-49a8-8e1c-b31ed45a98a8" providerId="ADAL" clId="{D6BE935D-0FCD-48E6-A6ED-F6FC763E7F9A}" dt="2023-02-08T10:25:52.948" v="30" actId="2711"/>
          <ac:spMkLst>
            <pc:docMk/>
            <pc:sldMk cId="2375842884" sldId="4115"/>
            <ac:spMk id="5144" creationId="{D19CBA1A-EA8C-864F-BEB0-16B20004813A}"/>
          </ac:spMkLst>
        </pc:spChg>
        <pc:grpChg chg="mod">
          <ac:chgData name="Nicole Langhart" userId="6bd4f468-2111-49a8-8e1c-b31ed45a98a8" providerId="ADAL" clId="{D6BE935D-0FCD-48E6-A6ED-F6FC763E7F9A}" dt="2023-02-08T10:25:52.948" v="30" actId="2711"/>
          <ac:grpSpMkLst>
            <pc:docMk/>
            <pc:sldMk cId="2375842884" sldId="4115"/>
            <ac:grpSpMk id="28" creationId="{A5016DFD-943C-724D-8842-BF1BB29CABE7}"/>
          </ac:grpSpMkLst>
        </pc:grpChg>
        <pc:grpChg chg="mod">
          <ac:chgData name="Nicole Langhart" userId="6bd4f468-2111-49a8-8e1c-b31ed45a98a8" providerId="ADAL" clId="{D6BE935D-0FCD-48E6-A6ED-F6FC763E7F9A}" dt="2023-02-08T10:25:52.948" v="30" actId="2711"/>
          <ac:grpSpMkLst>
            <pc:docMk/>
            <pc:sldMk cId="2375842884" sldId="4115"/>
            <ac:grpSpMk id="48" creationId="{FCA1A89F-4215-5448-98CD-8A001060F4C3}"/>
          </ac:grpSpMkLst>
        </pc:grpChg>
        <pc:picChg chg="add mod">
          <ac:chgData name="Nicole Langhart" userId="6bd4f468-2111-49a8-8e1c-b31ed45a98a8" providerId="ADAL" clId="{D6BE935D-0FCD-48E6-A6ED-F6FC763E7F9A}" dt="2023-02-08T10:27:01.323" v="55"/>
          <ac:picMkLst>
            <pc:docMk/>
            <pc:sldMk cId="2375842884" sldId="4115"/>
            <ac:picMk id="2" creationId="{03897893-F8BE-2698-4216-CA37CDA7CB7E}"/>
          </ac:picMkLst>
        </pc:picChg>
        <pc:picChg chg="mod">
          <ac:chgData name="Nicole Langhart" userId="6bd4f468-2111-49a8-8e1c-b31ed45a98a8" providerId="ADAL" clId="{D6BE935D-0FCD-48E6-A6ED-F6FC763E7F9A}" dt="2023-02-08T10:25:52.948" v="30" actId="2711"/>
          <ac:picMkLst>
            <pc:docMk/>
            <pc:sldMk cId="2375842884" sldId="4115"/>
            <ac:picMk id="7" creationId="{915429F8-54FE-224F-8B52-4CA2D2DCF22C}"/>
          </ac:picMkLst>
        </pc:picChg>
        <pc:picChg chg="mod">
          <ac:chgData name="Nicole Langhart" userId="6bd4f468-2111-49a8-8e1c-b31ed45a98a8" providerId="ADAL" clId="{D6BE935D-0FCD-48E6-A6ED-F6FC763E7F9A}" dt="2023-02-08T10:25:52.948" v="30" actId="2711"/>
          <ac:picMkLst>
            <pc:docMk/>
            <pc:sldMk cId="2375842884" sldId="4115"/>
            <ac:picMk id="10" creationId="{31F231F9-C9CE-6A45-9069-1D2CE4E08DB9}"/>
          </ac:picMkLst>
        </pc:picChg>
        <pc:picChg chg="mod">
          <ac:chgData name="Nicole Langhart" userId="6bd4f468-2111-49a8-8e1c-b31ed45a98a8" providerId="ADAL" clId="{D6BE935D-0FCD-48E6-A6ED-F6FC763E7F9A}" dt="2023-02-08T10:25:52.948" v="30" actId="2711"/>
          <ac:picMkLst>
            <pc:docMk/>
            <pc:sldMk cId="2375842884" sldId="4115"/>
            <ac:picMk id="12" creationId="{92D822DB-72CF-7C46-A9E5-F922CC9660BE}"/>
          </ac:picMkLst>
        </pc:picChg>
        <pc:picChg chg="mod">
          <ac:chgData name="Nicole Langhart" userId="6bd4f468-2111-49a8-8e1c-b31ed45a98a8" providerId="ADAL" clId="{D6BE935D-0FCD-48E6-A6ED-F6FC763E7F9A}" dt="2023-02-08T10:25:52.948" v="30" actId="2711"/>
          <ac:picMkLst>
            <pc:docMk/>
            <pc:sldMk cId="2375842884" sldId="4115"/>
            <ac:picMk id="14" creationId="{F4A3A07C-B302-CE41-B305-16D888357D14}"/>
          </ac:picMkLst>
        </pc:picChg>
        <pc:picChg chg="del mod">
          <ac:chgData name="Nicole Langhart" userId="6bd4f468-2111-49a8-8e1c-b31ed45a98a8" providerId="ADAL" clId="{D6BE935D-0FCD-48E6-A6ED-F6FC763E7F9A}" dt="2023-02-08T10:27:01.105" v="54" actId="478"/>
          <ac:picMkLst>
            <pc:docMk/>
            <pc:sldMk cId="2375842884" sldId="4115"/>
            <ac:picMk id="95" creationId="{0EDAE318-0C18-F646-BFB1-FF0FDFCEF617}"/>
          </ac:picMkLst>
        </pc:picChg>
      </pc:sldChg>
      <pc:sldChg chg="addSp delSp modSp mod">
        <pc:chgData name="Nicole Langhart" userId="6bd4f468-2111-49a8-8e1c-b31ed45a98a8" providerId="ADAL" clId="{D6BE935D-0FCD-48E6-A6ED-F6FC763E7F9A}" dt="2023-02-08T10:26:58.315" v="53"/>
        <pc:sldMkLst>
          <pc:docMk/>
          <pc:sldMk cId="3986749390" sldId="4116"/>
        </pc:sldMkLst>
        <pc:spChg chg="mod">
          <ac:chgData name="Nicole Langhart" userId="6bd4f468-2111-49a8-8e1c-b31ed45a98a8" providerId="ADAL" clId="{D6BE935D-0FCD-48E6-A6ED-F6FC763E7F9A}" dt="2023-02-08T10:25:40.483" v="26" actId="2711"/>
          <ac:spMkLst>
            <pc:docMk/>
            <pc:sldMk cId="3986749390" sldId="4116"/>
            <ac:spMk id="6" creationId="{A2910AF1-BAA3-3B4E-9D05-BF7EDB288B57}"/>
          </ac:spMkLst>
        </pc:spChg>
        <pc:spChg chg="mod">
          <ac:chgData name="Nicole Langhart" userId="6bd4f468-2111-49a8-8e1c-b31ed45a98a8" providerId="ADAL" clId="{D6BE935D-0FCD-48E6-A6ED-F6FC763E7F9A}" dt="2023-02-08T10:25:40.483" v="26" actId="2711"/>
          <ac:spMkLst>
            <pc:docMk/>
            <pc:sldMk cId="3986749390" sldId="4116"/>
            <ac:spMk id="31" creationId="{B896FB6F-3915-8946-BA0A-46AB6F317B36}"/>
          </ac:spMkLst>
        </pc:spChg>
        <pc:spChg chg="mod">
          <ac:chgData name="Nicole Langhart" userId="6bd4f468-2111-49a8-8e1c-b31ed45a98a8" providerId="ADAL" clId="{D6BE935D-0FCD-48E6-A6ED-F6FC763E7F9A}" dt="2023-02-08T10:25:40.483" v="26" actId="2711"/>
          <ac:spMkLst>
            <pc:docMk/>
            <pc:sldMk cId="3986749390" sldId="4116"/>
            <ac:spMk id="34" creationId="{67A26E92-709E-CA4E-BED9-5F0D8B260180}"/>
          </ac:spMkLst>
        </pc:spChg>
        <pc:picChg chg="add mod">
          <ac:chgData name="Nicole Langhart" userId="6bd4f468-2111-49a8-8e1c-b31ed45a98a8" providerId="ADAL" clId="{D6BE935D-0FCD-48E6-A6ED-F6FC763E7F9A}" dt="2023-02-08T10:26:58.315" v="53"/>
          <ac:picMkLst>
            <pc:docMk/>
            <pc:sldMk cId="3986749390" sldId="4116"/>
            <ac:picMk id="2" creationId="{A35B8EC0-BE26-8538-7092-17027D4604D2}"/>
          </ac:picMkLst>
        </pc:picChg>
        <pc:picChg chg="del mod">
          <ac:chgData name="Nicole Langhart" userId="6bd4f468-2111-49a8-8e1c-b31ed45a98a8" providerId="ADAL" clId="{D6BE935D-0FCD-48E6-A6ED-F6FC763E7F9A}" dt="2023-02-08T10:26:58.116" v="52" actId="478"/>
          <ac:picMkLst>
            <pc:docMk/>
            <pc:sldMk cId="3986749390" sldId="4116"/>
            <ac:picMk id="41" creationId="{904BC638-31E2-F04C-B66E-D486A23F66CA}"/>
          </ac:picMkLst>
        </pc:picChg>
      </pc:sldChg>
      <pc:sldChg chg="addSp delSp modSp mod">
        <pc:chgData name="Nicole Langhart" userId="6bd4f468-2111-49a8-8e1c-b31ed45a98a8" providerId="ADAL" clId="{D6BE935D-0FCD-48E6-A6ED-F6FC763E7F9A}" dt="2023-02-08T10:27:09.555" v="61"/>
        <pc:sldMkLst>
          <pc:docMk/>
          <pc:sldMk cId="3415471732" sldId="4117"/>
        </pc:sldMkLst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23" creationId="{AF992696-6906-D845-99BD-5887EC7378D8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38" creationId="{9B5EA1ED-8A9F-624F-B120-F75F26F73F8E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85" creationId="{A8677B1E-E59A-9C49-BD3C-EB4E31157F6A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86" creationId="{9EE4C2DA-834A-9244-929F-8C268C684024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87" creationId="{AF433FB7-E1E3-C343-8B91-81292402563F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88" creationId="{28BD1B10-23CC-F940-83F2-7DC333AB4F18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89" creationId="{2D4CFA19-6C02-4F4F-A0B4-7F2E60A9FB9B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90" creationId="{DBE24FB1-EBF9-4742-AC8B-38C1BEDE5C2E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91" creationId="{0ABD90E9-2AE7-4442-A206-3D2866FA3C52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92" creationId="{17708CEB-5BCD-A24D-8322-2782738E6351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94" creationId="{9674263F-39FF-D944-A804-8F1B2AE05E29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95" creationId="{5175CEFB-3868-9347-83B7-B274B64E3036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96" creationId="{F35E4EF1-69DF-9B43-9923-01DE8B53BFAC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99" creationId="{A53404B6-4ADC-EE48-8EAF-23D559AA23AF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100" creationId="{F144CEA6-6BAB-DC47-A708-F71D5BFC60F0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101" creationId="{5A6FD22C-7DC6-3B49-9149-FDCCF53F283E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102" creationId="{8505302F-76F6-3E43-B023-E710F5AB1875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103" creationId="{87100CBE-4FDC-DD46-BC8F-62502944C21A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104" creationId="{01396437-4D12-584C-8FB6-82D057BA8516}"/>
          </ac:spMkLst>
        </pc:spChg>
        <pc:spChg chg="mod">
          <ac:chgData name="Nicole Langhart" userId="6bd4f468-2111-49a8-8e1c-b31ed45a98a8" providerId="ADAL" clId="{D6BE935D-0FCD-48E6-A6ED-F6FC763E7F9A}" dt="2023-02-08T10:26:18.084" v="37" actId="404"/>
          <ac:spMkLst>
            <pc:docMk/>
            <pc:sldMk cId="3415471732" sldId="4117"/>
            <ac:spMk id="105" creationId="{D92E0DFD-49AE-3345-91CB-0346DC902A0B}"/>
          </ac:spMkLst>
        </pc:spChg>
        <pc:picChg chg="add mod">
          <ac:chgData name="Nicole Langhart" userId="6bd4f468-2111-49a8-8e1c-b31ed45a98a8" providerId="ADAL" clId="{D6BE935D-0FCD-48E6-A6ED-F6FC763E7F9A}" dt="2023-02-08T10:27:09.555" v="61"/>
          <ac:picMkLst>
            <pc:docMk/>
            <pc:sldMk cId="3415471732" sldId="4117"/>
            <ac:picMk id="2" creationId="{37B3C644-95D3-AA94-74FA-CD230243EFBD}"/>
          </ac:picMkLst>
        </pc:picChg>
        <pc:picChg chg="del">
          <ac:chgData name="Nicole Langhart" userId="6bd4f468-2111-49a8-8e1c-b31ed45a98a8" providerId="ADAL" clId="{D6BE935D-0FCD-48E6-A6ED-F6FC763E7F9A}" dt="2023-02-08T10:27:09.267" v="60" actId="478"/>
          <ac:picMkLst>
            <pc:docMk/>
            <pc:sldMk cId="3415471732" sldId="4117"/>
            <ac:picMk id="34" creationId="{1379C741-E533-494C-A76E-E2EADA2B054F}"/>
          </ac:picMkLst>
        </pc:picChg>
      </pc:sldChg>
      <pc:sldChg chg="addSp delSp modSp mod">
        <pc:chgData name="Nicole Langhart" userId="6bd4f468-2111-49a8-8e1c-b31ed45a98a8" providerId="ADAL" clId="{D6BE935D-0FCD-48E6-A6ED-F6FC763E7F9A}" dt="2023-02-08T10:25:14.159" v="21" actId="20577"/>
        <pc:sldMkLst>
          <pc:docMk/>
          <pc:sldMk cId="1255976397" sldId="4118"/>
        </pc:sldMkLst>
        <pc:spChg chg="mod">
          <ac:chgData name="Nicole Langhart" userId="6bd4f468-2111-49a8-8e1c-b31ed45a98a8" providerId="ADAL" clId="{D6BE935D-0FCD-48E6-A6ED-F6FC763E7F9A}" dt="2023-02-08T10:25:14.159" v="21" actId="20577"/>
          <ac:spMkLst>
            <pc:docMk/>
            <pc:sldMk cId="1255976397" sldId="4118"/>
            <ac:spMk id="13" creationId="{D2205147-04E2-2B47-89E5-4B0A34D08FF9}"/>
          </ac:spMkLst>
        </pc:spChg>
        <pc:picChg chg="add mod">
          <ac:chgData name="Nicole Langhart" userId="6bd4f468-2111-49a8-8e1c-b31ed45a98a8" providerId="ADAL" clId="{D6BE935D-0FCD-48E6-A6ED-F6FC763E7F9A}" dt="2023-02-08T10:25:04.955" v="10"/>
          <ac:picMkLst>
            <pc:docMk/>
            <pc:sldMk cId="1255976397" sldId="4118"/>
            <ac:picMk id="3" creationId="{61A0B32D-B909-6843-EDA4-88CB989CC9DE}"/>
          </ac:picMkLst>
        </pc:picChg>
        <pc:picChg chg="del">
          <ac:chgData name="Nicole Langhart" userId="6bd4f468-2111-49a8-8e1c-b31ed45a98a8" providerId="ADAL" clId="{D6BE935D-0FCD-48E6-A6ED-F6FC763E7F9A}" dt="2023-02-08T10:25:04.669" v="9" actId="478"/>
          <ac:picMkLst>
            <pc:docMk/>
            <pc:sldMk cId="1255976397" sldId="4118"/>
            <ac:picMk id="20" creationId="{96ED3206-FD9F-F346-A22B-61AC78E86528}"/>
          </ac:picMkLst>
        </pc:picChg>
      </pc:sldChg>
    </pc:docChg>
  </pc:docChgLst>
  <pc:docChgLst>
    <pc:chgData name="Nicole Langhart" userId="6bd4f468-2111-49a8-8e1c-b31ed45a98a8" providerId="ADAL" clId="{A117C28D-6F36-4918-B4A2-1F20B82F4606}"/>
    <pc:docChg chg="modSld">
      <pc:chgData name="Nicole Langhart" userId="6bd4f468-2111-49a8-8e1c-b31ed45a98a8" providerId="ADAL" clId="{A117C28D-6F36-4918-B4A2-1F20B82F4606}" dt="2023-02-08T10:29:16.271" v="9" actId="20577"/>
      <pc:docMkLst>
        <pc:docMk/>
      </pc:docMkLst>
      <pc:sldChg chg="modSp mod">
        <pc:chgData name="Nicole Langhart" userId="6bd4f468-2111-49a8-8e1c-b31ed45a98a8" providerId="ADAL" clId="{A117C28D-6F36-4918-B4A2-1F20B82F4606}" dt="2023-02-08T10:28:52.537" v="3" actId="404"/>
        <pc:sldMkLst>
          <pc:docMk/>
          <pc:sldMk cId="3934770194" sldId="4063"/>
        </pc:sldMkLst>
        <pc:graphicFrameChg chg="modGraphic">
          <ac:chgData name="Nicole Langhart" userId="6bd4f468-2111-49a8-8e1c-b31ed45a98a8" providerId="ADAL" clId="{A117C28D-6F36-4918-B4A2-1F20B82F4606}" dt="2023-02-08T10:28:45.849" v="1" actId="404"/>
          <ac:graphicFrameMkLst>
            <pc:docMk/>
            <pc:sldMk cId="3934770194" sldId="4063"/>
            <ac:graphicFrameMk id="33" creationId="{7B08DEB1-A87A-CC46-AE84-A0281388DF9B}"/>
          </ac:graphicFrameMkLst>
        </pc:graphicFrameChg>
        <pc:graphicFrameChg chg="modGraphic">
          <ac:chgData name="Nicole Langhart" userId="6bd4f468-2111-49a8-8e1c-b31ed45a98a8" providerId="ADAL" clId="{A117C28D-6F36-4918-B4A2-1F20B82F4606}" dt="2023-02-08T10:28:52.537" v="3" actId="404"/>
          <ac:graphicFrameMkLst>
            <pc:docMk/>
            <pc:sldMk cId="3934770194" sldId="4063"/>
            <ac:graphicFrameMk id="39" creationId="{7EE4AD4D-B89E-D244-8D1B-11FE8B3446E8}"/>
          </ac:graphicFrameMkLst>
        </pc:graphicFrameChg>
      </pc:sldChg>
      <pc:sldChg chg="modSp mod">
        <pc:chgData name="Nicole Langhart" userId="6bd4f468-2111-49a8-8e1c-b31ed45a98a8" providerId="ADAL" clId="{A117C28D-6F36-4918-B4A2-1F20B82F4606}" dt="2023-02-08T10:29:16.271" v="9" actId="20577"/>
        <pc:sldMkLst>
          <pc:docMk/>
          <pc:sldMk cId="879489478" sldId="4112"/>
        </pc:sldMkLst>
        <pc:graphicFrameChg chg="modGraphic">
          <ac:chgData name="Nicole Langhart" userId="6bd4f468-2111-49a8-8e1c-b31ed45a98a8" providerId="ADAL" clId="{A117C28D-6F36-4918-B4A2-1F20B82F4606}" dt="2023-02-08T10:29:16.271" v="9" actId="20577"/>
          <ac:graphicFrameMkLst>
            <pc:docMk/>
            <pc:sldMk cId="879489478" sldId="4112"/>
            <ac:graphicFrameMk id="33" creationId="{7B08DEB1-A87A-CC46-AE84-A0281388DF9B}"/>
          </ac:graphicFrameMkLst>
        </pc:graphicFrameChg>
        <pc:graphicFrameChg chg="modGraphic">
          <ac:chgData name="Nicole Langhart" userId="6bd4f468-2111-49a8-8e1c-b31ed45a98a8" providerId="ADAL" clId="{A117C28D-6F36-4918-B4A2-1F20B82F4606}" dt="2023-02-08T10:29:12.024" v="7" actId="404"/>
          <ac:graphicFrameMkLst>
            <pc:docMk/>
            <pc:sldMk cId="879489478" sldId="4112"/>
            <ac:graphicFrameMk id="39" creationId="{7EE4AD4D-B89E-D244-8D1B-11FE8B3446E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66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89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75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2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6857998"/>
            <a:ext cx="24377650" cy="68580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9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02089" y="4876800"/>
            <a:ext cx="10116004" cy="3962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9B485FA1-B5D7-FA4C-8710-5A73C3767A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659556" y="914401"/>
            <a:ext cx="10116004" cy="3962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1520A20-B6B2-8945-8662-6A82FB81FB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659556" y="8839200"/>
            <a:ext cx="10116004" cy="3962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6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24377650" cy="1371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659556" y="4876800"/>
            <a:ext cx="10116004" cy="3962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9B485FA1-B5D7-FA4C-8710-5A73C3767A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602089" y="914401"/>
            <a:ext cx="10116004" cy="3962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1520A20-B6B2-8945-8662-6A82FB81FB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602089" y="8839200"/>
            <a:ext cx="10116004" cy="3962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9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72108" y="-342899"/>
            <a:ext cx="25121868" cy="144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9BC0E2FB-B865-4F4C-B2A3-6B1A0354AAC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032006" y="1171574"/>
            <a:ext cx="13113746" cy="5472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AE774C2-F92E-2A46-BEBC-F10768D59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32006" y="7110020"/>
            <a:ext cx="13113746" cy="54721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9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AE774C2-F92E-2A46-BEBC-F10768D59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1560628" y="5870796"/>
            <a:ext cx="6062354" cy="62657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80DE05BA-9C3B-F140-A59D-4B5A0331183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8315296" y="5870796"/>
            <a:ext cx="6062354" cy="62657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8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1D355528-03F3-C848-86CB-DD0F73CE3D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575456" y="-342899"/>
            <a:ext cx="15174304" cy="14401798"/>
          </a:xfrm>
          <a:custGeom>
            <a:avLst/>
            <a:gdLst>
              <a:gd name="connsiteX0" fmla="*/ 0 w 25121868"/>
              <a:gd name="connsiteY0" fmla="*/ 0 h 14401798"/>
              <a:gd name="connsiteX1" fmla="*/ 25121868 w 25121868"/>
              <a:gd name="connsiteY1" fmla="*/ 0 h 14401798"/>
              <a:gd name="connsiteX2" fmla="*/ 25121868 w 25121868"/>
              <a:gd name="connsiteY2" fmla="*/ 14401798 h 14401798"/>
              <a:gd name="connsiteX3" fmla="*/ 0 w 25121868"/>
              <a:gd name="connsiteY3" fmla="*/ 14401798 h 14401798"/>
              <a:gd name="connsiteX4" fmla="*/ 0 w 25121868"/>
              <a:gd name="connsiteY4" fmla="*/ 0 h 14401798"/>
              <a:gd name="connsiteX0" fmla="*/ 13605163 w 25121868"/>
              <a:gd name="connsiteY0" fmla="*/ 27709 h 14401798"/>
              <a:gd name="connsiteX1" fmla="*/ 25121868 w 25121868"/>
              <a:gd name="connsiteY1" fmla="*/ 0 h 14401798"/>
              <a:gd name="connsiteX2" fmla="*/ 25121868 w 25121868"/>
              <a:gd name="connsiteY2" fmla="*/ 14401798 h 14401798"/>
              <a:gd name="connsiteX3" fmla="*/ 0 w 25121868"/>
              <a:gd name="connsiteY3" fmla="*/ 14401798 h 14401798"/>
              <a:gd name="connsiteX4" fmla="*/ 13605163 w 25121868"/>
              <a:gd name="connsiteY4" fmla="*/ 27709 h 14401798"/>
              <a:gd name="connsiteX0" fmla="*/ 3657599 w 15174304"/>
              <a:gd name="connsiteY0" fmla="*/ 27709 h 14401798"/>
              <a:gd name="connsiteX1" fmla="*/ 15174304 w 15174304"/>
              <a:gd name="connsiteY1" fmla="*/ 0 h 14401798"/>
              <a:gd name="connsiteX2" fmla="*/ 15174304 w 15174304"/>
              <a:gd name="connsiteY2" fmla="*/ 14401798 h 14401798"/>
              <a:gd name="connsiteX3" fmla="*/ 0 w 15174304"/>
              <a:gd name="connsiteY3" fmla="*/ 14374089 h 14401798"/>
              <a:gd name="connsiteX4" fmla="*/ 3657599 w 15174304"/>
              <a:gd name="connsiteY4" fmla="*/ 27709 h 1440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74304" h="14401798">
                <a:moveTo>
                  <a:pt x="3657599" y="27709"/>
                </a:moveTo>
                <a:lnTo>
                  <a:pt x="15174304" y="0"/>
                </a:lnTo>
                <a:lnTo>
                  <a:pt x="15174304" y="14401798"/>
                </a:lnTo>
                <a:lnTo>
                  <a:pt x="0" y="14374089"/>
                </a:lnTo>
                <a:lnTo>
                  <a:pt x="3657599" y="2770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B1116D-6973-E84F-8520-932A4734C9F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266715" y="1371601"/>
            <a:ext cx="2710542" cy="271404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5218A6F0-8CA9-D347-95B9-9538812A969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40043" y="5476486"/>
            <a:ext cx="2710542" cy="271404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5466671-D20E-0842-8564-19A3F098AE5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60329" y="9656599"/>
            <a:ext cx="2710542" cy="271404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41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AE774C2-F92E-2A46-BEBC-F10768D59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232650" y="2286000"/>
            <a:ext cx="4811790" cy="91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ADF94F8-7F0F-CF45-87BF-C69BF03EFD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333210" y="2286000"/>
            <a:ext cx="4811790" cy="91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13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72108" y="6237513"/>
            <a:ext cx="25121868" cy="78213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94CE327B-4DE9-9042-9CDC-2D53E6C39F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12422" y="4299676"/>
            <a:ext cx="3835400" cy="384035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1FD804B8-D449-FB4E-A547-E9F0273AA19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585109" y="4299676"/>
            <a:ext cx="3835400" cy="384035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38F324E3-A156-8244-97EF-D76141DDFE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957143" y="4299676"/>
            <a:ext cx="3835400" cy="384035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CAECC12-0399-664E-A5DD-24561896339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8329177" y="4299676"/>
            <a:ext cx="3835400" cy="384035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0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4337792" cy="67636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B0A6CBE8-266A-3049-9B23-B3AF406D6C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502808" y="1"/>
            <a:ext cx="9874842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3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72108" y="-342899"/>
            <a:ext cx="25121868" cy="144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78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039858" y="6952377"/>
            <a:ext cx="14337792" cy="67636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B0A6CBE8-266A-3049-9B23-B3AF406D6C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9874842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4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72108" y="-342899"/>
            <a:ext cx="25121868" cy="9486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89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549730"/>
            <a:ext cx="16295913" cy="6917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17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72108" y="-342899"/>
            <a:ext cx="25121868" cy="96393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76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81737" y="3549730"/>
            <a:ext cx="16295913" cy="6917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10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DC6110D1-A201-6142-83C7-6757C62246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33202" y="-342899"/>
            <a:ext cx="13816558" cy="14401798"/>
          </a:xfrm>
          <a:custGeom>
            <a:avLst/>
            <a:gdLst>
              <a:gd name="connsiteX0" fmla="*/ 0 w 25121868"/>
              <a:gd name="connsiteY0" fmla="*/ 0 h 14401798"/>
              <a:gd name="connsiteX1" fmla="*/ 25121868 w 25121868"/>
              <a:gd name="connsiteY1" fmla="*/ 0 h 14401798"/>
              <a:gd name="connsiteX2" fmla="*/ 25121868 w 25121868"/>
              <a:gd name="connsiteY2" fmla="*/ 14401798 h 14401798"/>
              <a:gd name="connsiteX3" fmla="*/ 0 w 25121868"/>
              <a:gd name="connsiteY3" fmla="*/ 14401798 h 14401798"/>
              <a:gd name="connsiteX4" fmla="*/ 0 w 25121868"/>
              <a:gd name="connsiteY4" fmla="*/ 0 h 14401798"/>
              <a:gd name="connsiteX0" fmla="*/ 13605163 w 25121868"/>
              <a:gd name="connsiteY0" fmla="*/ 27709 h 14401798"/>
              <a:gd name="connsiteX1" fmla="*/ 25121868 w 25121868"/>
              <a:gd name="connsiteY1" fmla="*/ 0 h 14401798"/>
              <a:gd name="connsiteX2" fmla="*/ 25121868 w 25121868"/>
              <a:gd name="connsiteY2" fmla="*/ 14401798 h 14401798"/>
              <a:gd name="connsiteX3" fmla="*/ 0 w 25121868"/>
              <a:gd name="connsiteY3" fmla="*/ 14401798 h 14401798"/>
              <a:gd name="connsiteX4" fmla="*/ 13605163 w 25121868"/>
              <a:gd name="connsiteY4" fmla="*/ 27709 h 14401798"/>
              <a:gd name="connsiteX0" fmla="*/ 3657599 w 15174304"/>
              <a:gd name="connsiteY0" fmla="*/ 27709 h 14401798"/>
              <a:gd name="connsiteX1" fmla="*/ 15174304 w 15174304"/>
              <a:gd name="connsiteY1" fmla="*/ 0 h 14401798"/>
              <a:gd name="connsiteX2" fmla="*/ 15174304 w 15174304"/>
              <a:gd name="connsiteY2" fmla="*/ 14401798 h 14401798"/>
              <a:gd name="connsiteX3" fmla="*/ 0 w 15174304"/>
              <a:gd name="connsiteY3" fmla="*/ 14374089 h 14401798"/>
              <a:gd name="connsiteX4" fmla="*/ 3657599 w 15174304"/>
              <a:gd name="connsiteY4" fmla="*/ 27709 h 14401798"/>
              <a:gd name="connsiteX0" fmla="*/ 4738254 w 15174304"/>
              <a:gd name="connsiteY0" fmla="*/ 0 h 14401798"/>
              <a:gd name="connsiteX1" fmla="*/ 15174304 w 15174304"/>
              <a:gd name="connsiteY1" fmla="*/ 0 h 14401798"/>
              <a:gd name="connsiteX2" fmla="*/ 15174304 w 15174304"/>
              <a:gd name="connsiteY2" fmla="*/ 14401798 h 14401798"/>
              <a:gd name="connsiteX3" fmla="*/ 0 w 15174304"/>
              <a:gd name="connsiteY3" fmla="*/ 14374089 h 14401798"/>
              <a:gd name="connsiteX4" fmla="*/ 4738254 w 15174304"/>
              <a:gd name="connsiteY4" fmla="*/ 0 h 14401798"/>
              <a:gd name="connsiteX0" fmla="*/ 3380508 w 13816558"/>
              <a:gd name="connsiteY0" fmla="*/ 0 h 14401798"/>
              <a:gd name="connsiteX1" fmla="*/ 13816558 w 13816558"/>
              <a:gd name="connsiteY1" fmla="*/ 0 h 14401798"/>
              <a:gd name="connsiteX2" fmla="*/ 13816558 w 13816558"/>
              <a:gd name="connsiteY2" fmla="*/ 14401798 h 14401798"/>
              <a:gd name="connsiteX3" fmla="*/ 0 w 13816558"/>
              <a:gd name="connsiteY3" fmla="*/ 14401798 h 14401798"/>
              <a:gd name="connsiteX4" fmla="*/ 3380508 w 13816558"/>
              <a:gd name="connsiteY4" fmla="*/ 0 h 14401798"/>
              <a:gd name="connsiteX0" fmla="*/ 3297381 w 13816558"/>
              <a:gd name="connsiteY0" fmla="*/ 27709 h 14401798"/>
              <a:gd name="connsiteX1" fmla="*/ 13816558 w 13816558"/>
              <a:gd name="connsiteY1" fmla="*/ 0 h 14401798"/>
              <a:gd name="connsiteX2" fmla="*/ 13816558 w 13816558"/>
              <a:gd name="connsiteY2" fmla="*/ 14401798 h 14401798"/>
              <a:gd name="connsiteX3" fmla="*/ 0 w 13816558"/>
              <a:gd name="connsiteY3" fmla="*/ 14401798 h 14401798"/>
              <a:gd name="connsiteX4" fmla="*/ 3297381 w 13816558"/>
              <a:gd name="connsiteY4" fmla="*/ 27709 h 1440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6558" h="14401798">
                <a:moveTo>
                  <a:pt x="3297381" y="27709"/>
                </a:moveTo>
                <a:lnTo>
                  <a:pt x="13816558" y="0"/>
                </a:lnTo>
                <a:lnTo>
                  <a:pt x="13816558" y="14401798"/>
                </a:lnTo>
                <a:lnTo>
                  <a:pt x="0" y="14401798"/>
                </a:lnTo>
                <a:lnTo>
                  <a:pt x="3297381" y="2770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075934" y="2588834"/>
            <a:ext cx="4806860" cy="85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913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213BB72E-F39A-294A-A3E6-BAB2FF5B09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72108" y="-342899"/>
            <a:ext cx="13788850" cy="14401798"/>
          </a:xfrm>
          <a:custGeom>
            <a:avLst/>
            <a:gdLst>
              <a:gd name="connsiteX0" fmla="*/ 0 w 25121868"/>
              <a:gd name="connsiteY0" fmla="*/ 0 h 14401798"/>
              <a:gd name="connsiteX1" fmla="*/ 25121868 w 25121868"/>
              <a:gd name="connsiteY1" fmla="*/ 0 h 14401798"/>
              <a:gd name="connsiteX2" fmla="*/ 25121868 w 25121868"/>
              <a:gd name="connsiteY2" fmla="*/ 14401798 h 14401798"/>
              <a:gd name="connsiteX3" fmla="*/ 0 w 25121868"/>
              <a:gd name="connsiteY3" fmla="*/ 14401798 h 14401798"/>
              <a:gd name="connsiteX4" fmla="*/ 0 w 25121868"/>
              <a:gd name="connsiteY4" fmla="*/ 0 h 14401798"/>
              <a:gd name="connsiteX0" fmla="*/ 0 w 25121868"/>
              <a:gd name="connsiteY0" fmla="*/ 0 h 14401798"/>
              <a:gd name="connsiteX1" fmla="*/ 10519177 w 25121868"/>
              <a:gd name="connsiteY1" fmla="*/ 27709 h 14401798"/>
              <a:gd name="connsiteX2" fmla="*/ 25121868 w 25121868"/>
              <a:gd name="connsiteY2" fmla="*/ 14401798 h 14401798"/>
              <a:gd name="connsiteX3" fmla="*/ 0 w 25121868"/>
              <a:gd name="connsiteY3" fmla="*/ 14401798 h 14401798"/>
              <a:gd name="connsiteX4" fmla="*/ 0 w 25121868"/>
              <a:gd name="connsiteY4" fmla="*/ 0 h 14401798"/>
              <a:gd name="connsiteX0" fmla="*/ 0 w 13788850"/>
              <a:gd name="connsiteY0" fmla="*/ 0 h 14401798"/>
              <a:gd name="connsiteX1" fmla="*/ 10519177 w 13788850"/>
              <a:gd name="connsiteY1" fmla="*/ 27709 h 14401798"/>
              <a:gd name="connsiteX2" fmla="*/ 13788850 w 13788850"/>
              <a:gd name="connsiteY2" fmla="*/ 14401798 h 14401798"/>
              <a:gd name="connsiteX3" fmla="*/ 0 w 13788850"/>
              <a:gd name="connsiteY3" fmla="*/ 14401798 h 14401798"/>
              <a:gd name="connsiteX4" fmla="*/ 0 w 13788850"/>
              <a:gd name="connsiteY4" fmla="*/ 0 h 14401798"/>
              <a:gd name="connsiteX0" fmla="*/ 0 w 13788850"/>
              <a:gd name="connsiteY0" fmla="*/ 0 h 14401798"/>
              <a:gd name="connsiteX1" fmla="*/ 10519177 w 13788850"/>
              <a:gd name="connsiteY1" fmla="*/ 0 h 14401798"/>
              <a:gd name="connsiteX2" fmla="*/ 13788850 w 13788850"/>
              <a:gd name="connsiteY2" fmla="*/ 14401798 h 14401798"/>
              <a:gd name="connsiteX3" fmla="*/ 0 w 13788850"/>
              <a:gd name="connsiteY3" fmla="*/ 14401798 h 14401798"/>
              <a:gd name="connsiteX4" fmla="*/ 0 w 13788850"/>
              <a:gd name="connsiteY4" fmla="*/ 0 h 1440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8850" h="14401798">
                <a:moveTo>
                  <a:pt x="0" y="0"/>
                </a:moveTo>
                <a:lnTo>
                  <a:pt x="10519177" y="0"/>
                </a:lnTo>
                <a:lnTo>
                  <a:pt x="13788850" y="14401798"/>
                </a:lnTo>
                <a:lnTo>
                  <a:pt x="0" y="1440179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84688" y="2355388"/>
            <a:ext cx="6765601" cy="90758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265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DC6110D1-A201-6142-83C7-6757C62246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4252135" y="-342899"/>
            <a:ext cx="10497625" cy="14401798"/>
          </a:xfrm>
          <a:custGeom>
            <a:avLst/>
            <a:gdLst>
              <a:gd name="connsiteX0" fmla="*/ 0 w 25121868"/>
              <a:gd name="connsiteY0" fmla="*/ 0 h 14401798"/>
              <a:gd name="connsiteX1" fmla="*/ 25121868 w 25121868"/>
              <a:gd name="connsiteY1" fmla="*/ 0 h 14401798"/>
              <a:gd name="connsiteX2" fmla="*/ 25121868 w 25121868"/>
              <a:gd name="connsiteY2" fmla="*/ 14401798 h 14401798"/>
              <a:gd name="connsiteX3" fmla="*/ 0 w 25121868"/>
              <a:gd name="connsiteY3" fmla="*/ 14401798 h 14401798"/>
              <a:gd name="connsiteX4" fmla="*/ 0 w 25121868"/>
              <a:gd name="connsiteY4" fmla="*/ 0 h 14401798"/>
              <a:gd name="connsiteX0" fmla="*/ 13605163 w 25121868"/>
              <a:gd name="connsiteY0" fmla="*/ 27709 h 14401798"/>
              <a:gd name="connsiteX1" fmla="*/ 25121868 w 25121868"/>
              <a:gd name="connsiteY1" fmla="*/ 0 h 14401798"/>
              <a:gd name="connsiteX2" fmla="*/ 25121868 w 25121868"/>
              <a:gd name="connsiteY2" fmla="*/ 14401798 h 14401798"/>
              <a:gd name="connsiteX3" fmla="*/ 0 w 25121868"/>
              <a:gd name="connsiteY3" fmla="*/ 14401798 h 14401798"/>
              <a:gd name="connsiteX4" fmla="*/ 13605163 w 25121868"/>
              <a:gd name="connsiteY4" fmla="*/ 27709 h 14401798"/>
              <a:gd name="connsiteX0" fmla="*/ 3657599 w 15174304"/>
              <a:gd name="connsiteY0" fmla="*/ 27709 h 14401798"/>
              <a:gd name="connsiteX1" fmla="*/ 15174304 w 15174304"/>
              <a:gd name="connsiteY1" fmla="*/ 0 h 14401798"/>
              <a:gd name="connsiteX2" fmla="*/ 15174304 w 15174304"/>
              <a:gd name="connsiteY2" fmla="*/ 14401798 h 14401798"/>
              <a:gd name="connsiteX3" fmla="*/ 0 w 15174304"/>
              <a:gd name="connsiteY3" fmla="*/ 14374089 h 14401798"/>
              <a:gd name="connsiteX4" fmla="*/ 3657599 w 15174304"/>
              <a:gd name="connsiteY4" fmla="*/ 27709 h 14401798"/>
              <a:gd name="connsiteX0" fmla="*/ 4738254 w 15174304"/>
              <a:gd name="connsiteY0" fmla="*/ 0 h 14401798"/>
              <a:gd name="connsiteX1" fmla="*/ 15174304 w 15174304"/>
              <a:gd name="connsiteY1" fmla="*/ 0 h 14401798"/>
              <a:gd name="connsiteX2" fmla="*/ 15174304 w 15174304"/>
              <a:gd name="connsiteY2" fmla="*/ 14401798 h 14401798"/>
              <a:gd name="connsiteX3" fmla="*/ 0 w 15174304"/>
              <a:gd name="connsiteY3" fmla="*/ 14374089 h 14401798"/>
              <a:gd name="connsiteX4" fmla="*/ 4738254 w 15174304"/>
              <a:gd name="connsiteY4" fmla="*/ 0 h 14401798"/>
              <a:gd name="connsiteX0" fmla="*/ 3380508 w 13816558"/>
              <a:gd name="connsiteY0" fmla="*/ 0 h 14401798"/>
              <a:gd name="connsiteX1" fmla="*/ 13816558 w 13816558"/>
              <a:gd name="connsiteY1" fmla="*/ 0 h 14401798"/>
              <a:gd name="connsiteX2" fmla="*/ 13816558 w 13816558"/>
              <a:gd name="connsiteY2" fmla="*/ 14401798 h 14401798"/>
              <a:gd name="connsiteX3" fmla="*/ 0 w 13816558"/>
              <a:gd name="connsiteY3" fmla="*/ 14401798 h 14401798"/>
              <a:gd name="connsiteX4" fmla="*/ 3380508 w 13816558"/>
              <a:gd name="connsiteY4" fmla="*/ 0 h 14401798"/>
              <a:gd name="connsiteX0" fmla="*/ 3297381 w 13816558"/>
              <a:gd name="connsiteY0" fmla="*/ 27709 h 14401798"/>
              <a:gd name="connsiteX1" fmla="*/ 13816558 w 13816558"/>
              <a:gd name="connsiteY1" fmla="*/ 0 h 14401798"/>
              <a:gd name="connsiteX2" fmla="*/ 13816558 w 13816558"/>
              <a:gd name="connsiteY2" fmla="*/ 14401798 h 14401798"/>
              <a:gd name="connsiteX3" fmla="*/ 0 w 13816558"/>
              <a:gd name="connsiteY3" fmla="*/ 14401798 h 14401798"/>
              <a:gd name="connsiteX4" fmla="*/ 3297381 w 13816558"/>
              <a:gd name="connsiteY4" fmla="*/ 27709 h 14401798"/>
              <a:gd name="connsiteX0" fmla="*/ 6650181 w 13816558"/>
              <a:gd name="connsiteY0" fmla="*/ 27709 h 14401798"/>
              <a:gd name="connsiteX1" fmla="*/ 13816558 w 13816558"/>
              <a:gd name="connsiteY1" fmla="*/ 0 h 14401798"/>
              <a:gd name="connsiteX2" fmla="*/ 13816558 w 13816558"/>
              <a:gd name="connsiteY2" fmla="*/ 14401798 h 14401798"/>
              <a:gd name="connsiteX3" fmla="*/ 0 w 13816558"/>
              <a:gd name="connsiteY3" fmla="*/ 14401798 h 14401798"/>
              <a:gd name="connsiteX4" fmla="*/ 6650181 w 13816558"/>
              <a:gd name="connsiteY4" fmla="*/ 27709 h 14401798"/>
              <a:gd name="connsiteX0" fmla="*/ 3331248 w 10497625"/>
              <a:gd name="connsiteY0" fmla="*/ 27709 h 14401798"/>
              <a:gd name="connsiteX1" fmla="*/ 10497625 w 10497625"/>
              <a:gd name="connsiteY1" fmla="*/ 0 h 14401798"/>
              <a:gd name="connsiteX2" fmla="*/ 10497625 w 10497625"/>
              <a:gd name="connsiteY2" fmla="*/ 14401798 h 14401798"/>
              <a:gd name="connsiteX3" fmla="*/ 0 w 10497625"/>
              <a:gd name="connsiteY3" fmla="*/ 14401798 h 14401798"/>
              <a:gd name="connsiteX4" fmla="*/ 3331248 w 10497625"/>
              <a:gd name="connsiteY4" fmla="*/ 27709 h 14401798"/>
              <a:gd name="connsiteX0" fmla="*/ 3270288 w 10497625"/>
              <a:gd name="connsiteY0" fmla="*/ 48029 h 14401798"/>
              <a:gd name="connsiteX1" fmla="*/ 10497625 w 10497625"/>
              <a:gd name="connsiteY1" fmla="*/ 0 h 14401798"/>
              <a:gd name="connsiteX2" fmla="*/ 10497625 w 10497625"/>
              <a:gd name="connsiteY2" fmla="*/ 14401798 h 14401798"/>
              <a:gd name="connsiteX3" fmla="*/ 0 w 10497625"/>
              <a:gd name="connsiteY3" fmla="*/ 14401798 h 14401798"/>
              <a:gd name="connsiteX4" fmla="*/ 3270288 w 10497625"/>
              <a:gd name="connsiteY4" fmla="*/ 48029 h 1440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7625" h="14401798">
                <a:moveTo>
                  <a:pt x="3270288" y="48029"/>
                </a:moveTo>
                <a:lnTo>
                  <a:pt x="10497625" y="0"/>
                </a:lnTo>
                <a:lnTo>
                  <a:pt x="10497625" y="14401798"/>
                </a:lnTo>
                <a:lnTo>
                  <a:pt x="0" y="14401798"/>
                </a:lnTo>
                <a:lnTo>
                  <a:pt x="3270288" y="4802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070472" y="2987914"/>
            <a:ext cx="10860859" cy="67533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599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72108" y="-342898"/>
            <a:ext cx="25121868" cy="800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3C2BE72-9EBD-784B-A051-25E067DD68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511948" y="6539882"/>
            <a:ext cx="2819544" cy="34731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3061BF21-A2AA-5C49-A732-1685F9EA60A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913740" y="6539882"/>
            <a:ext cx="2819544" cy="34731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889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45832" y="0"/>
            <a:ext cx="11848454" cy="137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2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24377645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908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FCFA2-E7EA-6E49-821E-B6F52F618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A13BEB2-28AE-5C4A-9392-68DD08A3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EADE-9393-7049-AD5A-3873FF6FE71E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3CAF63-C970-854D-A8D1-5741259C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0C91A1-E2FF-4944-8533-488A7B30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F7EC-69E4-0546-AD3B-269E4AC972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1513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90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FAA9EE95-37FF-294B-94DA-A8432BA2412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72108" y="-342899"/>
            <a:ext cx="10990153" cy="144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26707" y="2145388"/>
            <a:ext cx="5182684" cy="95319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7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4508938"/>
            <a:ext cx="24377649" cy="68820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9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96738" y="0"/>
            <a:ext cx="6643093" cy="137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7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6887170"/>
            <a:ext cx="16284339" cy="68288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2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72108" y="-342899"/>
            <a:ext cx="25121868" cy="94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E11C3564-CF67-FE45-A9E2-4B3C230C88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2"/>
            <a:ext cx="24377650" cy="68580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10EC9C-7AA6-034B-8A74-39E46AF9908C}"/>
              </a:ext>
            </a:extLst>
          </p:cNvPr>
          <p:cNvSpPr txBox="1"/>
          <p:nvPr userDrawn="1"/>
        </p:nvSpPr>
        <p:spPr>
          <a:xfrm>
            <a:off x="23569511" y="610541"/>
            <a:ext cx="992826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i="0" smtClean="0">
                <a:solidFill>
                  <a:schemeClr val="bg1"/>
                </a:solidFill>
                <a:latin typeface="Glacial Indifference" pitchFamily="2" charset="0"/>
                <a:ea typeface="Roboto" panose="02000000000000000000" pitchFamily="2" charset="0"/>
                <a:cs typeface="Montserrat" charset="0"/>
              </a:rPr>
              <a:pPr algn="ctr"/>
              <a:t>‹Nr.›</a:t>
            </a:fld>
            <a:r>
              <a:rPr lang="id-ID" sz="2000" b="1" i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89" r:id="rId13"/>
    <p:sldLayoutId id="2147483990" r:id="rId14"/>
    <p:sldLayoutId id="2147483991" r:id="rId15"/>
    <p:sldLayoutId id="2147483992" r:id="rId16"/>
    <p:sldLayoutId id="2147483993" r:id="rId17"/>
    <p:sldLayoutId id="2147483994" r:id="rId18"/>
    <p:sldLayoutId id="2147483995" r:id="rId19"/>
    <p:sldLayoutId id="2147483996" r:id="rId20"/>
    <p:sldLayoutId id="2147483997" r:id="rId21"/>
    <p:sldLayoutId id="2147483998" r:id="rId22"/>
    <p:sldLayoutId id="2147483999" r:id="rId23"/>
    <p:sldLayoutId id="2147484000" r:id="rId24"/>
    <p:sldLayoutId id="2147484001" r:id="rId25"/>
    <p:sldLayoutId id="2147484002" r:id="rId26"/>
    <p:sldLayoutId id="2147484003" r:id="rId27"/>
    <p:sldLayoutId id="2147484004" r:id="rId28"/>
    <p:sldLayoutId id="2147484005" r:id="rId29"/>
    <p:sldLayoutId id="2147484006" r:id="rId30"/>
    <p:sldLayoutId id="2147484007" r:id="rId31"/>
  </p:sldLayoutIdLst>
  <p:hf hd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14">
            <a:extLst>
              <a:ext uri="{FF2B5EF4-FFF2-40B4-BE49-F238E27FC236}">
                <a16:creationId xmlns:a16="http://schemas.microsoft.com/office/drawing/2014/main" id="{CB77BC75-BCDD-1B40-8CCA-DC0905B9946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68838" y="-341024"/>
            <a:ext cx="25115326" cy="14398048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CF26D66-B8CD-724D-9887-23A4D2EB0FC1}"/>
              </a:ext>
            </a:extLst>
          </p:cNvPr>
          <p:cNvSpPr/>
          <p:nvPr/>
        </p:nvSpPr>
        <p:spPr>
          <a:xfrm rot="10800000" flipV="1">
            <a:off x="-368838" y="-326576"/>
            <a:ext cx="25115326" cy="15698985"/>
          </a:xfrm>
          <a:prstGeom prst="rect">
            <a:avLst/>
          </a:prstGeom>
          <a:solidFill>
            <a:srgbClr val="000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2205147-04E2-2B47-89E5-4B0A34D08FF9}"/>
              </a:ext>
            </a:extLst>
          </p:cNvPr>
          <p:cNvSpPr txBox="1">
            <a:spLocks/>
          </p:cNvSpPr>
          <p:nvPr/>
        </p:nvSpPr>
        <p:spPr>
          <a:xfrm>
            <a:off x="2097422" y="7522918"/>
            <a:ext cx="12388309" cy="786966"/>
          </a:xfrm>
          <a:prstGeom prst="rect">
            <a:avLst/>
          </a:prstGeom>
        </p:spPr>
        <p:txBody>
          <a:bodyPr vert="horz" wrap="square" lIns="217377" tIns="108690" rIns="217377" bIns="1086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299"/>
              </a:lnSpc>
            </a:pPr>
            <a:r>
              <a:rPr lang="en-US" sz="4799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Vorlage SWOT-</a:t>
            </a:r>
            <a:r>
              <a:rPr lang="en-US" sz="4799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Analyse</a:t>
            </a:r>
            <a:r>
              <a:rPr lang="en-US" sz="4799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&amp; SWOT-Matrix</a:t>
            </a:r>
          </a:p>
        </p:txBody>
      </p:sp>
      <p:sp>
        <p:nvSpPr>
          <p:cNvPr id="2" name="Freihandform 1">
            <a:extLst>
              <a:ext uri="{FF2B5EF4-FFF2-40B4-BE49-F238E27FC236}">
                <a16:creationId xmlns:a16="http://schemas.microsoft.com/office/drawing/2014/main" id="{78754643-97D7-7D4B-BE84-482373CC64A3}"/>
              </a:ext>
            </a:extLst>
          </p:cNvPr>
          <p:cNvSpPr/>
          <p:nvPr/>
        </p:nvSpPr>
        <p:spPr>
          <a:xfrm>
            <a:off x="-381000" y="11696700"/>
            <a:ext cx="25126950" cy="3676650"/>
          </a:xfrm>
          <a:custGeom>
            <a:avLst/>
            <a:gdLst>
              <a:gd name="connsiteX0" fmla="*/ 0 w 25126950"/>
              <a:gd name="connsiteY0" fmla="*/ 1409700 h 3676650"/>
              <a:gd name="connsiteX1" fmla="*/ 0 w 25126950"/>
              <a:gd name="connsiteY1" fmla="*/ 3676650 h 3676650"/>
              <a:gd name="connsiteX2" fmla="*/ 25126950 w 25126950"/>
              <a:gd name="connsiteY2" fmla="*/ 3676650 h 3676650"/>
              <a:gd name="connsiteX3" fmla="*/ 25126950 w 25126950"/>
              <a:gd name="connsiteY3" fmla="*/ 0 h 3676650"/>
              <a:gd name="connsiteX4" fmla="*/ 0 w 25126950"/>
              <a:gd name="connsiteY4" fmla="*/ 1409700 h 367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26950" h="3676650">
                <a:moveTo>
                  <a:pt x="0" y="1409700"/>
                </a:moveTo>
                <a:lnTo>
                  <a:pt x="0" y="3676650"/>
                </a:lnTo>
                <a:lnTo>
                  <a:pt x="25126950" y="3676650"/>
                </a:lnTo>
                <a:lnTo>
                  <a:pt x="25126950" y="0"/>
                </a:lnTo>
                <a:lnTo>
                  <a:pt x="0" y="14097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4" name="Grafik 3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788F2322-56EC-5CEC-3544-691B6554471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16" y="3325596"/>
            <a:ext cx="9583743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1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ihandform 22">
            <a:extLst>
              <a:ext uri="{FF2B5EF4-FFF2-40B4-BE49-F238E27FC236}">
                <a16:creationId xmlns:a16="http://schemas.microsoft.com/office/drawing/2014/main" id="{AF992696-6906-D845-99BD-5887EC7378D8}"/>
              </a:ext>
            </a:extLst>
          </p:cNvPr>
          <p:cNvSpPr/>
          <p:nvPr/>
        </p:nvSpPr>
        <p:spPr>
          <a:xfrm>
            <a:off x="-38100" y="-858"/>
            <a:ext cx="24422100" cy="2419350"/>
          </a:xfrm>
          <a:custGeom>
            <a:avLst/>
            <a:gdLst>
              <a:gd name="connsiteX0" fmla="*/ 19050 w 24422100"/>
              <a:gd name="connsiteY0" fmla="*/ 2419350 h 2419350"/>
              <a:gd name="connsiteX1" fmla="*/ 24422100 w 24422100"/>
              <a:gd name="connsiteY1" fmla="*/ 1905000 h 2419350"/>
              <a:gd name="connsiteX2" fmla="*/ 24422100 w 24422100"/>
              <a:gd name="connsiteY2" fmla="*/ 0 h 2419350"/>
              <a:gd name="connsiteX3" fmla="*/ 0 w 24422100"/>
              <a:gd name="connsiteY3" fmla="*/ 0 h 2419350"/>
              <a:gd name="connsiteX4" fmla="*/ 19050 w 24422100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2100" h="2419350">
                <a:moveTo>
                  <a:pt x="19050" y="2419350"/>
                </a:moveTo>
                <a:lnTo>
                  <a:pt x="24422100" y="1905000"/>
                </a:lnTo>
                <a:lnTo>
                  <a:pt x="24422100" y="0"/>
                </a:lnTo>
                <a:lnTo>
                  <a:pt x="0" y="0"/>
                </a:lnTo>
                <a:lnTo>
                  <a:pt x="19050" y="2419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320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38" name="TextBox 33">
            <a:extLst>
              <a:ext uri="{FF2B5EF4-FFF2-40B4-BE49-F238E27FC236}">
                <a16:creationId xmlns:a16="http://schemas.microsoft.com/office/drawing/2014/main" id="{9B5EA1ED-8A9F-624F-B120-F75F26F73F8E}"/>
              </a:ext>
            </a:extLst>
          </p:cNvPr>
          <p:cNvSpPr txBox="1"/>
          <p:nvPr/>
        </p:nvSpPr>
        <p:spPr>
          <a:xfrm>
            <a:off x="2884859" y="546010"/>
            <a:ext cx="1860793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altLang="de-DE" sz="6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Die Analyse der Situation mittels SWOT-Matrix</a:t>
            </a:r>
            <a:endParaRPr lang="en-US" sz="6000" b="1" dirty="0">
              <a:solidFill>
                <a:schemeClr val="bg1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A8677B1E-E59A-9C49-BD3C-EB4E31157F6A}"/>
              </a:ext>
            </a:extLst>
          </p:cNvPr>
          <p:cNvSpPr/>
          <p:nvPr/>
        </p:nvSpPr>
        <p:spPr>
          <a:xfrm>
            <a:off x="8467586" y="3078000"/>
            <a:ext cx="719812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Chancen (</a:t>
            </a:r>
            <a:r>
              <a:rPr lang="de-CH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Opportunities</a:t>
            </a:r>
            <a:r>
              <a:rPr lang="de-CH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9EE4C2DA-834A-9244-929F-8C268C684024}"/>
              </a:ext>
            </a:extLst>
          </p:cNvPr>
          <p:cNvSpPr/>
          <p:nvPr/>
        </p:nvSpPr>
        <p:spPr>
          <a:xfrm>
            <a:off x="15820943" y="3078000"/>
            <a:ext cx="719812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Risiken (</a:t>
            </a:r>
            <a:r>
              <a:rPr lang="de-CH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Threats</a:t>
            </a:r>
            <a:r>
              <a:rPr lang="de-CH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AF433FB7-E1E3-C343-8B91-81292402563F}"/>
              </a:ext>
            </a:extLst>
          </p:cNvPr>
          <p:cNvSpPr/>
          <p:nvPr/>
        </p:nvSpPr>
        <p:spPr>
          <a:xfrm>
            <a:off x="8467200" y="3899135"/>
            <a:ext cx="7198125" cy="190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086" indent="-457086">
              <a:buFont typeface="+mj-lt"/>
              <a:buAutoNum type="arabicPeriod"/>
            </a:pPr>
            <a:r>
              <a:rPr lang="de-DE" sz="24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…</a:t>
            </a:r>
          </a:p>
          <a:p>
            <a:pPr marL="457086" indent="-457086">
              <a:buFont typeface="+mj-lt"/>
              <a:buAutoNum type="arabicPeriod"/>
            </a:pPr>
            <a:r>
              <a:rPr lang="de-DE" sz="24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…</a:t>
            </a: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28BD1B10-23CC-F940-83F2-7DC333AB4F18}"/>
              </a:ext>
            </a:extLst>
          </p:cNvPr>
          <p:cNvSpPr/>
          <p:nvPr/>
        </p:nvSpPr>
        <p:spPr>
          <a:xfrm>
            <a:off x="15822000" y="3899135"/>
            <a:ext cx="7196399" cy="190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086" indent="-457086">
              <a:buFont typeface="+mj-lt"/>
              <a:buAutoNum type="arabicPeriod"/>
            </a:pPr>
            <a:r>
              <a:rPr lang="de-DE" sz="24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…</a:t>
            </a:r>
          </a:p>
          <a:p>
            <a:pPr marL="457086" indent="-457086">
              <a:buFont typeface="+mj-lt"/>
              <a:buAutoNum type="arabicPeriod"/>
            </a:pPr>
            <a:r>
              <a:rPr lang="de-DE" sz="24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…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DBE24FB1-EBF9-4742-AC8B-38C1BEDE5C2E}"/>
              </a:ext>
            </a:extLst>
          </p:cNvPr>
          <p:cNvSpPr/>
          <p:nvPr/>
        </p:nvSpPr>
        <p:spPr>
          <a:xfrm>
            <a:off x="15822000" y="5922000"/>
            <a:ext cx="719812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4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ST-Strategien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0ABD90E9-2AE7-4442-A206-3D2866FA3C52}"/>
              </a:ext>
            </a:extLst>
          </p:cNvPr>
          <p:cNvSpPr/>
          <p:nvPr/>
        </p:nvSpPr>
        <p:spPr>
          <a:xfrm>
            <a:off x="1114230" y="5922605"/>
            <a:ext cx="7198125" cy="713468"/>
          </a:xfrm>
          <a:prstGeom prst="rect">
            <a:avLst/>
          </a:prstGeom>
          <a:gradFill flip="none" rotWithShape="1"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Stärken (</a:t>
            </a:r>
            <a:r>
              <a:rPr lang="de-CH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Strenghts</a:t>
            </a:r>
            <a:r>
              <a:rPr lang="de-CH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17708CEB-5BCD-A24D-8322-2782738E6351}"/>
              </a:ext>
            </a:extLst>
          </p:cNvPr>
          <p:cNvSpPr/>
          <p:nvPr/>
        </p:nvSpPr>
        <p:spPr>
          <a:xfrm>
            <a:off x="15820946" y="6764400"/>
            <a:ext cx="7196399" cy="1904400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Beispiel…</a:t>
            </a:r>
          </a:p>
          <a:p>
            <a:endParaRPr lang="de-DE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 marL="514350" indent="-514350">
              <a:buFontTx/>
              <a:buAutoNum type="arabicPeriod"/>
            </a:pPr>
            <a:endParaRPr lang="de-CH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endParaRPr lang="de-CH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9674263F-39FF-D944-A804-8F1B2AE05E29}"/>
              </a:ext>
            </a:extLst>
          </p:cNvPr>
          <p:cNvSpPr/>
          <p:nvPr/>
        </p:nvSpPr>
        <p:spPr>
          <a:xfrm>
            <a:off x="8467586" y="8787600"/>
            <a:ext cx="719706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4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WO-Strategien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5175CEFB-3868-9347-83B7-B274B64E3036}"/>
              </a:ext>
            </a:extLst>
          </p:cNvPr>
          <p:cNvSpPr/>
          <p:nvPr/>
        </p:nvSpPr>
        <p:spPr>
          <a:xfrm>
            <a:off x="15822000" y="8787600"/>
            <a:ext cx="7196399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4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WT-Strategien</a:t>
            </a: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F35E4EF1-69DF-9B43-9923-01DE8B53BFAC}"/>
              </a:ext>
            </a:extLst>
          </p:cNvPr>
          <p:cNvSpPr/>
          <p:nvPr/>
        </p:nvSpPr>
        <p:spPr>
          <a:xfrm>
            <a:off x="1115285" y="8786583"/>
            <a:ext cx="7197067" cy="713468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Schwächen (</a:t>
            </a:r>
            <a:r>
              <a:rPr lang="de-CH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Weaknesses</a:t>
            </a:r>
            <a:r>
              <a:rPr lang="de-CH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A53404B6-4ADC-EE48-8EAF-23D559AA23AF}"/>
              </a:ext>
            </a:extLst>
          </p:cNvPr>
          <p:cNvSpPr/>
          <p:nvPr/>
        </p:nvSpPr>
        <p:spPr>
          <a:xfrm>
            <a:off x="1114230" y="6764400"/>
            <a:ext cx="7198121" cy="19041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086" indent="-457086">
              <a:buFont typeface="+mj-lt"/>
              <a:buAutoNum type="arabicPeriod"/>
            </a:pPr>
            <a:r>
              <a:rPr lang="de-DE" sz="24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…</a:t>
            </a:r>
          </a:p>
          <a:p>
            <a:pPr marL="457086" indent="-457086">
              <a:buFont typeface="+mj-lt"/>
              <a:buAutoNum type="arabicPeriod"/>
            </a:pPr>
            <a:r>
              <a:rPr lang="de-DE" sz="24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…</a:t>
            </a: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F144CEA6-6BAB-DC47-A708-F71D5BFC60F0}"/>
              </a:ext>
            </a:extLst>
          </p:cNvPr>
          <p:cNvSpPr/>
          <p:nvPr/>
        </p:nvSpPr>
        <p:spPr>
          <a:xfrm>
            <a:off x="1114230" y="9615600"/>
            <a:ext cx="7197065" cy="190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086" indent="-457086">
              <a:buFont typeface="+mj-lt"/>
              <a:buAutoNum type="arabicPeriod"/>
            </a:pPr>
            <a:r>
              <a:rPr lang="de-DE" sz="24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…</a:t>
            </a:r>
          </a:p>
          <a:p>
            <a:pPr marL="457086" indent="-457086">
              <a:buFont typeface="+mj-lt"/>
              <a:buAutoNum type="arabicPeriod"/>
            </a:pPr>
            <a:r>
              <a:rPr lang="de-DE" sz="24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…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A6FD22C-7DC6-3B49-9149-FDCCF53F283E}"/>
              </a:ext>
            </a:extLst>
          </p:cNvPr>
          <p:cNvSpPr txBox="1"/>
          <p:nvPr/>
        </p:nvSpPr>
        <p:spPr>
          <a:xfrm>
            <a:off x="8667843" y="2591590"/>
            <a:ext cx="14987854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800" b="1" dirty="0">
                <a:solidFill>
                  <a:schemeClr val="bg1">
                    <a:lumMod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Externe Faktoren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8505302F-76F6-3E43-B023-E710F5AB1875}"/>
              </a:ext>
            </a:extLst>
          </p:cNvPr>
          <p:cNvSpPr txBox="1"/>
          <p:nvPr/>
        </p:nvSpPr>
        <p:spPr>
          <a:xfrm rot="16200000">
            <a:off x="-1139397" y="8761360"/>
            <a:ext cx="3959453" cy="369332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800" b="1" dirty="0">
                <a:solidFill>
                  <a:schemeClr val="bg1">
                    <a:lumMod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Interne Faktoren</a:t>
            </a: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87100CBE-4FDC-DD46-BC8F-62502944C21A}"/>
              </a:ext>
            </a:extLst>
          </p:cNvPr>
          <p:cNvSpPr/>
          <p:nvPr/>
        </p:nvSpPr>
        <p:spPr>
          <a:xfrm>
            <a:off x="8467586" y="6764400"/>
            <a:ext cx="7198125" cy="1904400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Beispiel…</a:t>
            </a:r>
          </a:p>
          <a:p>
            <a:endParaRPr lang="de-DE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 marL="514350" indent="-514350">
              <a:buFontTx/>
              <a:buAutoNum type="arabicPeriod"/>
            </a:pPr>
            <a:endParaRPr lang="de-CH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endParaRPr lang="de-CH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01396437-4D12-584C-8FB6-82D057BA8516}"/>
              </a:ext>
            </a:extLst>
          </p:cNvPr>
          <p:cNvSpPr/>
          <p:nvPr/>
        </p:nvSpPr>
        <p:spPr>
          <a:xfrm>
            <a:off x="8467586" y="9615600"/>
            <a:ext cx="7198125" cy="1904166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Beispiel…</a:t>
            </a:r>
          </a:p>
          <a:p>
            <a:endParaRPr lang="de-DE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 marL="514350" indent="-514350">
              <a:buFontTx/>
              <a:buAutoNum type="arabicPeriod"/>
            </a:pPr>
            <a:endParaRPr lang="de-CH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endParaRPr lang="de-CH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D92E0DFD-49AE-3345-91CB-0346DC902A0B}"/>
              </a:ext>
            </a:extLst>
          </p:cNvPr>
          <p:cNvSpPr/>
          <p:nvPr/>
        </p:nvSpPr>
        <p:spPr>
          <a:xfrm>
            <a:off x="15822000" y="9615600"/>
            <a:ext cx="7196399" cy="1904400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Beispiel…</a:t>
            </a:r>
          </a:p>
          <a:p>
            <a:endParaRPr lang="de-DE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 marL="514350" indent="-514350">
              <a:buFontTx/>
              <a:buAutoNum type="arabicPeriod"/>
            </a:pPr>
            <a:endParaRPr lang="de-CH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 marL="514350" indent="-514350">
              <a:buAutoNum type="arabicPeriod"/>
            </a:pPr>
            <a:endParaRPr lang="de-CH" sz="2400" dirty="0">
              <a:solidFill>
                <a:schemeClr val="accent3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2D4CFA19-6C02-4F4F-A0B4-7F2E60A9FB9B}"/>
              </a:ext>
            </a:extLst>
          </p:cNvPr>
          <p:cNvSpPr/>
          <p:nvPr/>
        </p:nvSpPr>
        <p:spPr>
          <a:xfrm>
            <a:off x="8467200" y="5922604"/>
            <a:ext cx="719812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4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SO-Strategien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7B3C644-95D3-AA94-74FA-CD230243EFB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063034" y="12153949"/>
            <a:ext cx="4572727" cy="10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7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14">
            <a:extLst>
              <a:ext uri="{FF2B5EF4-FFF2-40B4-BE49-F238E27FC236}">
                <a16:creationId xmlns:a16="http://schemas.microsoft.com/office/drawing/2014/main" id="{CB77BC75-BCDD-1B40-8CCA-DC0905B9946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68838" y="-341024"/>
            <a:ext cx="25115326" cy="14398048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CF26D66-B8CD-724D-9887-23A4D2EB0FC1}"/>
              </a:ext>
            </a:extLst>
          </p:cNvPr>
          <p:cNvSpPr/>
          <p:nvPr/>
        </p:nvSpPr>
        <p:spPr>
          <a:xfrm rot="10800000" flipV="1">
            <a:off x="-368838" y="-326576"/>
            <a:ext cx="25115326" cy="15698985"/>
          </a:xfrm>
          <a:prstGeom prst="rect">
            <a:avLst/>
          </a:prstGeom>
          <a:solidFill>
            <a:srgbClr val="000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2205147-04E2-2B47-89E5-4B0A34D08FF9}"/>
              </a:ext>
            </a:extLst>
          </p:cNvPr>
          <p:cNvSpPr txBox="1">
            <a:spLocks/>
          </p:cNvSpPr>
          <p:nvPr/>
        </p:nvSpPr>
        <p:spPr>
          <a:xfrm>
            <a:off x="2097422" y="7522918"/>
            <a:ext cx="12388309" cy="2066162"/>
          </a:xfrm>
          <a:prstGeom prst="rect">
            <a:avLst/>
          </a:prstGeom>
        </p:spPr>
        <p:txBody>
          <a:bodyPr vert="horz" wrap="square" lIns="217377" tIns="108690" rIns="217377" bIns="1086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Halte</a:t>
            </a:r>
            <a:r>
              <a:rPr lang="en-US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dich </a:t>
            </a:r>
            <a:r>
              <a:rPr lang="en-US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täglich</a:t>
            </a:r>
            <a:r>
              <a:rPr lang="en-US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auf dem </a:t>
            </a:r>
            <a:r>
              <a:rPr lang="en-US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Laufenden</a:t>
            </a:r>
            <a:r>
              <a:rPr lang="en-US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mit</a:t>
            </a:r>
            <a:r>
              <a:rPr lang="en-US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aktuellen</a:t>
            </a:r>
            <a:r>
              <a:rPr lang="en-US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Ratgebern</a:t>
            </a:r>
            <a:r>
              <a:rPr lang="en-US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, Trends und Guides </a:t>
            </a:r>
            <a:r>
              <a:rPr lang="en-US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zum</a:t>
            </a:r>
            <a:r>
              <a:rPr lang="en-US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Thema Marketing.</a:t>
            </a:r>
          </a:p>
        </p:txBody>
      </p:sp>
      <p:sp>
        <p:nvSpPr>
          <p:cNvPr id="2" name="Freihandform 1">
            <a:extLst>
              <a:ext uri="{FF2B5EF4-FFF2-40B4-BE49-F238E27FC236}">
                <a16:creationId xmlns:a16="http://schemas.microsoft.com/office/drawing/2014/main" id="{78754643-97D7-7D4B-BE84-482373CC64A3}"/>
              </a:ext>
            </a:extLst>
          </p:cNvPr>
          <p:cNvSpPr/>
          <p:nvPr/>
        </p:nvSpPr>
        <p:spPr>
          <a:xfrm>
            <a:off x="-381000" y="11696700"/>
            <a:ext cx="25126950" cy="3676650"/>
          </a:xfrm>
          <a:custGeom>
            <a:avLst/>
            <a:gdLst>
              <a:gd name="connsiteX0" fmla="*/ 0 w 25126950"/>
              <a:gd name="connsiteY0" fmla="*/ 1409700 h 3676650"/>
              <a:gd name="connsiteX1" fmla="*/ 0 w 25126950"/>
              <a:gd name="connsiteY1" fmla="*/ 3676650 h 3676650"/>
              <a:gd name="connsiteX2" fmla="*/ 25126950 w 25126950"/>
              <a:gd name="connsiteY2" fmla="*/ 3676650 h 3676650"/>
              <a:gd name="connsiteX3" fmla="*/ 25126950 w 25126950"/>
              <a:gd name="connsiteY3" fmla="*/ 0 h 3676650"/>
              <a:gd name="connsiteX4" fmla="*/ 0 w 25126950"/>
              <a:gd name="connsiteY4" fmla="*/ 1409700 h 367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26950" h="3676650">
                <a:moveTo>
                  <a:pt x="0" y="1409700"/>
                </a:moveTo>
                <a:lnTo>
                  <a:pt x="0" y="3676650"/>
                </a:lnTo>
                <a:lnTo>
                  <a:pt x="25126950" y="3676650"/>
                </a:lnTo>
                <a:lnTo>
                  <a:pt x="25126950" y="0"/>
                </a:lnTo>
                <a:lnTo>
                  <a:pt x="0" y="14097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3" name="Grafik 2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61A0B32D-B909-6843-EDA4-88CB989CC9D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16" y="3325596"/>
            <a:ext cx="9583743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7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>
            <a:extLst>
              <a:ext uri="{FF2B5EF4-FFF2-40B4-BE49-F238E27FC236}">
                <a16:creationId xmlns:a16="http://schemas.microsoft.com/office/drawing/2014/main" id="{A97F5AE4-A2F2-3647-93C2-06D9DFEEB850}"/>
              </a:ext>
            </a:extLst>
          </p:cNvPr>
          <p:cNvSpPr/>
          <p:nvPr/>
        </p:nvSpPr>
        <p:spPr>
          <a:xfrm>
            <a:off x="-38100" y="-858"/>
            <a:ext cx="24422100" cy="2419350"/>
          </a:xfrm>
          <a:custGeom>
            <a:avLst/>
            <a:gdLst>
              <a:gd name="connsiteX0" fmla="*/ 19050 w 24422100"/>
              <a:gd name="connsiteY0" fmla="*/ 2419350 h 2419350"/>
              <a:gd name="connsiteX1" fmla="*/ 24422100 w 24422100"/>
              <a:gd name="connsiteY1" fmla="*/ 1905000 h 2419350"/>
              <a:gd name="connsiteX2" fmla="*/ 24422100 w 24422100"/>
              <a:gd name="connsiteY2" fmla="*/ 0 h 2419350"/>
              <a:gd name="connsiteX3" fmla="*/ 0 w 24422100"/>
              <a:gd name="connsiteY3" fmla="*/ 0 h 2419350"/>
              <a:gd name="connsiteX4" fmla="*/ 19050 w 24422100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2100" h="2419350">
                <a:moveTo>
                  <a:pt x="19050" y="2419350"/>
                </a:moveTo>
                <a:lnTo>
                  <a:pt x="24422100" y="1905000"/>
                </a:lnTo>
                <a:lnTo>
                  <a:pt x="24422100" y="0"/>
                </a:lnTo>
                <a:lnTo>
                  <a:pt x="0" y="0"/>
                </a:lnTo>
                <a:lnTo>
                  <a:pt x="19050" y="2419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B896FB6F-3915-8946-BA0A-46AB6F317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46" y="11310385"/>
            <a:ext cx="16566494" cy="58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3199" b="1" dirty="0">
                <a:solidFill>
                  <a:srgbClr val="E61655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Fazit von Stärken und Schwächen: Ist das Unternehmen marktfähig?</a:t>
            </a:r>
            <a:endParaRPr lang="de-DE" altLang="de-DE" sz="3199" b="1" dirty="0">
              <a:solidFill>
                <a:srgbClr val="FF0000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graphicFrame>
        <p:nvGraphicFramePr>
          <p:cNvPr id="33" name="Tabelle 32">
            <a:extLst>
              <a:ext uri="{FF2B5EF4-FFF2-40B4-BE49-F238E27FC236}">
                <a16:creationId xmlns:a16="http://schemas.microsoft.com/office/drawing/2014/main" id="{7B08DEB1-A87A-CC46-AE84-A0281388D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73192"/>
              </p:ext>
            </p:extLst>
          </p:nvPr>
        </p:nvGraphicFramePr>
        <p:xfrm>
          <a:off x="3028246" y="4816727"/>
          <a:ext cx="18321153" cy="263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432">
                  <a:extLst>
                    <a:ext uri="{9D8B030D-6E8A-4147-A177-3AD203B41FA5}">
                      <a16:colId xmlns:a16="http://schemas.microsoft.com/office/drawing/2014/main" val="3879425371"/>
                    </a:ext>
                  </a:extLst>
                </a:gridCol>
                <a:gridCol w="3801105">
                  <a:extLst>
                    <a:ext uri="{9D8B030D-6E8A-4147-A177-3AD203B41FA5}">
                      <a16:colId xmlns:a16="http://schemas.microsoft.com/office/drawing/2014/main" val="1908343587"/>
                    </a:ext>
                  </a:extLst>
                </a:gridCol>
                <a:gridCol w="5263978">
                  <a:extLst>
                    <a:ext uri="{9D8B030D-6E8A-4147-A177-3AD203B41FA5}">
                      <a16:colId xmlns:a16="http://schemas.microsoft.com/office/drawing/2014/main" val="3478510670"/>
                    </a:ext>
                  </a:extLst>
                </a:gridCol>
                <a:gridCol w="7018638">
                  <a:extLst>
                    <a:ext uri="{9D8B030D-6E8A-4147-A177-3AD203B41FA5}">
                      <a16:colId xmlns:a16="http://schemas.microsoft.com/office/drawing/2014/main" val="4280825491"/>
                    </a:ext>
                  </a:extLst>
                </a:gridCol>
              </a:tblGrid>
              <a:tr h="561034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Nr. 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Stärke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Beschreibung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Begründung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00969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1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Marke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Unsere Marke ist weltweit bekannt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wecken wir grosses Vertrauen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34312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2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Innovatives Produkt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Unser Produkt ist eine Weltneuheit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Dieser USP bringt uns Vorteile in der Vermarktung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14727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3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Know-how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Unsere Mitarbeiter sind top geschult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Wir können uns gegenüber der Konkurrenz profilieren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3324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4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Standort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Unser Standort ist zentral gelegen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erreichen wir schnell unsere Kunden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53940"/>
                  </a:ext>
                </a:extLst>
              </a:tr>
            </a:tbl>
          </a:graphicData>
        </a:graphic>
      </p:graphicFrame>
      <p:graphicFrame>
        <p:nvGraphicFramePr>
          <p:cNvPr id="39" name="Tabelle 38">
            <a:extLst>
              <a:ext uri="{FF2B5EF4-FFF2-40B4-BE49-F238E27FC236}">
                <a16:creationId xmlns:a16="http://schemas.microsoft.com/office/drawing/2014/main" id="{7EE4AD4D-B89E-D244-8D1B-11FE8B344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625245"/>
              </p:ext>
            </p:extLst>
          </p:nvPr>
        </p:nvGraphicFramePr>
        <p:xfrm>
          <a:off x="3028246" y="8136786"/>
          <a:ext cx="18321153" cy="263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432">
                  <a:extLst>
                    <a:ext uri="{9D8B030D-6E8A-4147-A177-3AD203B41FA5}">
                      <a16:colId xmlns:a16="http://schemas.microsoft.com/office/drawing/2014/main" val="3879425371"/>
                    </a:ext>
                  </a:extLst>
                </a:gridCol>
                <a:gridCol w="3801105">
                  <a:extLst>
                    <a:ext uri="{9D8B030D-6E8A-4147-A177-3AD203B41FA5}">
                      <a16:colId xmlns:a16="http://schemas.microsoft.com/office/drawing/2014/main" val="1908343587"/>
                    </a:ext>
                  </a:extLst>
                </a:gridCol>
                <a:gridCol w="5263978">
                  <a:extLst>
                    <a:ext uri="{9D8B030D-6E8A-4147-A177-3AD203B41FA5}">
                      <a16:colId xmlns:a16="http://schemas.microsoft.com/office/drawing/2014/main" val="3478510670"/>
                    </a:ext>
                  </a:extLst>
                </a:gridCol>
                <a:gridCol w="7018638">
                  <a:extLst>
                    <a:ext uri="{9D8B030D-6E8A-4147-A177-3AD203B41FA5}">
                      <a16:colId xmlns:a16="http://schemas.microsoft.com/office/drawing/2014/main" val="4280825491"/>
                    </a:ext>
                  </a:extLst>
                </a:gridCol>
              </a:tblGrid>
              <a:tr h="561034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Nr. 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Schwäche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Beschreibung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Begründung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00969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1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Budget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Wir haben wenig Marketingbudget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können wir keinen Werbedruck erzielen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34312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2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Verkaufsorganisation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Unsere Verkaufsorganisation ist veraltet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geht uns viel potentieller Umsatz verloren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14727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3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Rote Zahlen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Wir haben letztes Jahr Verlust gemacht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wird das Budget weiter eingeschränkt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3324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4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Infrastruktur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Unsere Infrastruktur ist nicht zeitgemäss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Das wirkt sich direkt aufs Klima der Mitarbeiter aus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53940"/>
                  </a:ext>
                </a:extLst>
              </a:tr>
            </a:tbl>
          </a:graphicData>
        </a:graphic>
      </p:graphicFrame>
      <p:sp>
        <p:nvSpPr>
          <p:cNvPr id="8" name="TextBox 33">
            <a:extLst>
              <a:ext uri="{FF2B5EF4-FFF2-40B4-BE49-F238E27FC236}">
                <a16:creationId xmlns:a16="http://schemas.microsoft.com/office/drawing/2014/main" id="{C30467C3-60F9-F84A-9D9F-F7EB8DB8C9BA}"/>
              </a:ext>
            </a:extLst>
          </p:cNvPr>
          <p:cNvSpPr txBox="1"/>
          <p:nvPr/>
        </p:nvSpPr>
        <p:spPr>
          <a:xfrm>
            <a:off x="3481100" y="549260"/>
            <a:ext cx="17415443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SWOT-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Analyse</a:t>
            </a:r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– 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Stärken</a:t>
            </a:r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und 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Schwächen</a:t>
            </a:r>
            <a:endParaRPr lang="en-US" sz="6600" b="1" dirty="0">
              <a:solidFill>
                <a:schemeClr val="bg1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9BFB3AB5-6991-9E4C-8B8E-0AE14F4A9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46" y="3179727"/>
            <a:ext cx="1832115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CH" altLang="de-DE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Stärken und Schwächen beziehen sich immer auf das eigene Unternehmen. Wir möchten herausfinden, wie fähig wir sind, den Markt zu bedienen.</a:t>
            </a:r>
            <a:endParaRPr lang="de-DE" altLang="de-DE" b="1" dirty="0">
              <a:solidFill>
                <a:srgbClr val="FF0000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8851207-7BD7-DD9B-68DE-6C42F80BC2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3034" y="12153949"/>
            <a:ext cx="4572727" cy="10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48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>
            <a:extLst>
              <a:ext uri="{FF2B5EF4-FFF2-40B4-BE49-F238E27FC236}">
                <a16:creationId xmlns:a16="http://schemas.microsoft.com/office/drawing/2014/main" id="{8C1E6FDB-5068-A841-89A0-05563D3B6280}"/>
              </a:ext>
            </a:extLst>
          </p:cNvPr>
          <p:cNvSpPr/>
          <p:nvPr/>
        </p:nvSpPr>
        <p:spPr>
          <a:xfrm>
            <a:off x="-38100" y="-858"/>
            <a:ext cx="24422100" cy="2419350"/>
          </a:xfrm>
          <a:custGeom>
            <a:avLst/>
            <a:gdLst>
              <a:gd name="connsiteX0" fmla="*/ 19050 w 24422100"/>
              <a:gd name="connsiteY0" fmla="*/ 2419350 h 2419350"/>
              <a:gd name="connsiteX1" fmla="*/ 24422100 w 24422100"/>
              <a:gd name="connsiteY1" fmla="*/ 1905000 h 2419350"/>
              <a:gd name="connsiteX2" fmla="*/ 24422100 w 24422100"/>
              <a:gd name="connsiteY2" fmla="*/ 0 h 2419350"/>
              <a:gd name="connsiteX3" fmla="*/ 0 w 24422100"/>
              <a:gd name="connsiteY3" fmla="*/ 0 h 2419350"/>
              <a:gd name="connsiteX4" fmla="*/ 19050 w 24422100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2100" h="2419350">
                <a:moveTo>
                  <a:pt x="19050" y="2419350"/>
                </a:moveTo>
                <a:lnTo>
                  <a:pt x="24422100" y="1905000"/>
                </a:lnTo>
                <a:lnTo>
                  <a:pt x="24422100" y="0"/>
                </a:lnTo>
                <a:lnTo>
                  <a:pt x="0" y="0"/>
                </a:lnTo>
                <a:lnTo>
                  <a:pt x="19050" y="2419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A26E92-709E-CA4E-BED9-5F0D8B260180}"/>
              </a:ext>
            </a:extLst>
          </p:cNvPr>
          <p:cNvSpPr txBox="1"/>
          <p:nvPr/>
        </p:nvSpPr>
        <p:spPr>
          <a:xfrm>
            <a:off x="3481100" y="549260"/>
            <a:ext cx="17415443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SWOT-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Analyse</a:t>
            </a:r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– 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Chancen</a:t>
            </a:r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und 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Gefahren</a:t>
            </a:r>
            <a:endParaRPr lang="en-US" sz="6600" b="1" dirty="0">
              <a:solidFill>
                <a:schemeClr val="bg1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graphicFrame>
        <p:nvGraphicFramePr>
          <p:cNvPr id="33" name="Tabelle 32">
            <a:extLst>
              <a:ext uri="{FF2B5EF4-FFF2-40B4-BE49-F238E27FC236}">
                <a16:creationId xmlns:a16="http://schemas.microsoft.com/office/drawing/2014/main" id="{7B08DEB1-A87A-CC46-AE84-A0281388D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48161"/>
              </p:ext>
            </p:extLst>
          </p:nvPr>
        </p:nvGraphicFramePr>
        <p:xfrm>
          <a:off x="3028246" y="4816727"/>
          <a:ext cx="18321153" cy="263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432">
                  <a:extLst>
                    <a:ext uri="{9D8B030D-6E8A-4147-A177-3AD203B41FA5}">
                      <a16:colId xmlns:a16="http://schemas.microsoft.com/office/drawing/2014/main" val="3879425371"/>
                    </a:ext>
                  </a:extLst>
                </a:gridCol>
                <a:gridCol w="3801105">
                  <a:extLst>
                    <a:ext uri="{9D8B030D-6E8A-4147-A177-3AD203B41FA5}">
                      <a16:colId xmlns:a16="http://schemas.microsoft.com/office/drawing/2014/main" val="1908343587"/>
                    </a:ext>
                  </a:extLst>
                </a:gridCol>
                <a:gridCol w="5263978">
                  <a:extLst>
                    <a:ext uri="{9D8B030D-6E8A-4147-A177-3AD203B41FA5}">
                      <a16:colId xmlns:a16="http://schemas.microsoft.com/office/drawing/2014/main" val="3478510670"/>
                    </a:ext>
                  </a:extLst>
                </a:gridCol>
                <a:gridCol w="7018638">
                  <a:extLst>
                    <a:ext uri="{9D8B030D-6E8A-4147-A177-3AD203B41FA5}">
                      <a16:colId xmlns:a16="http://schemas.microsoft.com/office/drawing/2014/main" val="4280825491"/>
                    </a:ext>
                  </a:extLst>
                </a:gridCol>
              </a:tblGrid>
              <a:tr h="561034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Nr. 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Chance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Beschreibung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Begründung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00969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1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Trend zur Digitalisierung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Digitalisierung ist fast schon Pflicht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entstehen Chancen für innovative Produkte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34312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2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Neue Technologie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Die Technologie XY ist auf dem Markt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Wer die Technologie einsetzt, ist vorne mit dabei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14727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3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Käufe per Smartphone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Die Käufe per Smartphone steigen an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Ein weiterer Vertriebskanal kann erschlossen werden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3324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4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Generation Z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Die Generation Z wird kaufkräftig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profitieren digital aufgestellte Unternehmen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53940"/>
                  </a:ext>
                </a:extLst>
              </a:tr>
            </a:tbl>
          </a:graphicData>
        </a:graphic>
      </p:graphicFrame>
      <p:graphicFrame>
        <p:nvGraphicFramePr>
          <p:cNvPr id="39" name="Tabelle 38">
            <a:extLst>
              <a:ext uri="{FF2B5EF4-FFF2-40B4-BE49-F238E27FC236}">
                <a16:creationId xmlns:a16="http://schemas.microsoft.com/office/drawing/2014/main" id="{7EE4AD4D-B89E-D244-8D1B-11FE8B344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615513"/>
              </p:ext>
            </p:extLst>
          </p:nvPr>
        </p:nvGraphicFramePr>
        <p:xfrm>
          <a:off x="3028246" y="8136786"/>
          <a:ext cx="18321153" cy="2908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432">
                  <a:extLst>
                    <a:ext uri="{9D8B030D-6E8A-4147-A177-3AD203B41FA5}">
                      <a16:colId xmlns:a16="http://schemas.microsoft.com/office/drawing/2014/main" val="3879425371"/>
                    </a:ext>
                  </a:extLst>
                </a:gridCol>
                <a:gridCol w="3801105">
                  <a:extLst>
                    <a:ext uri="{9D8B030D-6E8A-4147-A177-3AD203B41FA5}">
                      <a16:colId xmlns:a16="http://schemas.microsoft.com/office/drawing/2014/main" val="1908343587"/>
                    </a:ext>
                  </a:extLst>
                </a:gridCol>
                <a:gridCol w="5263978">
                  <a:extLst>
                    <a:ext uri="{9D8B030D-6E8A-4147-A177-3AD203B41FA5}">
                      <a16:colId xmlns:a16="http://schemas.microsoft.com/office/drawing/2014/main" val="3478510670"/>
                    </a:ext>
                  </a:extLst>
                </a:gridCol>
                <a:gridCol w="7018638">
                  <a:extLst>
                    <a:ext uri="{9D8B030D-6E8A-4147-A177-3AD203B41FA5}">
                      <a16:colId xmlns:a16="http://schemas.microsoft.com/office/drawing/2014/main" val="4280825491"/>
                    </a:ext>
                  </a:extLst>
                </a:gridCol>
              </a:tblGrid>
              <a:tr h="561034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Nr. 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Gefahr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Beschreibung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bg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Begründung</a:t>
                      </a:r>
                    </a:p>
                  </a:txBody>
                  <a:tcPr marL="182814" marR="182814" marT="91496" marB="91496">
                    <a:solidFill>
                      <a:srgbClr val="E616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00969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1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Mächtige Konkurrenz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Ein Konkurrent hat über 30% Marktanteil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herrscht starke Oligopol-Gefahr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34312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2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Datenschutz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Das Datenschutzgesetz wird strenger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werden Werbemöglichkeiten eingeschränkt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14727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3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Erderwärmung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CO2 könnte stärker reguliert werden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entstehen Einschränkungen in der Produktion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3324"/>
                  </a:ext>
                </a:extLst>
              </a:tr>
              <a:tr h="518185"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4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Pandemierisiko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Pandemien können zu </a:t>
                      </a:r>
                      <a:r>
                        <a:rPr lang="de-CH" sz="2000" b="0" i="0" dirty="0" err="1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Lockdowns</a:t>
                      </a:r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 führen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000" b="0" i="0" dirty="0">
                          <a:solidFill>
                            <a:schemeClr val="tx1"/>
                          </a:solidFill>
                          <a:latin typeface="Inter" panose="02000503000000020004" pitchFamily="50" charset="0"/>
                          <a:ea typeface="Inter" panose="02000503000000020004" pitchFamily="50" charset="0"/>
                          <a:cs typeface="Inter" panose="02000503000000020004" pitchFamily="50" charset="0"/>
                        </a:rPr>
                        <a:t>Dadurch kann der Abverkauf massiv sinken</a:t>
                      </a:r>
                    </a:p>
                  </a:txBody>
                  <a:tcPr marL="182814" marR="182814" marT="91496" marB="9149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53940"/>
                  </a:ext>
                </a:extLst>
              </a:tr>
            </a:tbl>
          </a:graphicData>
        </a:graphic>
      </p:graphicFrame>
      <p:sp>
        <p:nvSpPr>
          <p:cNvPr id="8" name="Text Box 5">
            <a:extLst>
              <a:ext uri="{FF2B5EF4-FFF2-40B4-BE49-F238E27FC236}">
                <a16:creationId xmlns:a16="http://schemas.microsoft.com/office/drawing/2014/main" id="{E5DA0831-3A0E-A240-AF3B-5AF028679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46" y="3179727"/>
            <a:ext cx="183211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CH" altLang="de-DE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Chancen und Gefahren beziehen sich immer auf den Markt. Das sind Faktoren, welche theoretisch alle Marktteilnehmer für sich nutzen können. Wir analysieren, wie attraktiv der Markt für uns ist.</a:t>
            </a:r>
            <a:endParaRPr lang="de-DE" altLang="de-DE" b="1" dirty="0">
              <a:solidFill>
                <a:srgbClr val="FF0000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6FA18950-8336-F541-89E1-D13DBDAA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46" y="11310385"/>
            <a:ext cx="16566494" cy="58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de-DE" sz="3199" b="1" dirty="0">
                <a:solidFill>
                  <a:srgbClr val="E61655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Fazit von Chancen und Gefahren: Ist der Markt attraktiv?</a:t>
            </a:r>
            <a:endParaRPr lang="de-DE" altLang="de-DE" sz="3199" b="1" dirty="0">
              <a:solidFill>
                <a:srgbClr val="FF0000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D6932B4-BBB2-00B3-23DB-5DA8A5C4AF3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3034" y="12153949"/>
            <a:ext cx="4572727" cy="10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7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ihandform 23">
            <a:extLst>
              <a:ext uri="{FF2B5EF4-FFF2-40B4-BE49-F238E27FC236}">
                <a16:creationId xmlns:a16="http://schemas.microsoft.com/office/drawing/2014/main" id="{B2CC7C9E-A299-E44A-B332-CC26A22825F0}"/>
              </a:ext>
            </a:extLst>
          </p:cNvPr>
          <p:cNvSpPr/>
          <p:nvPr/>
        </p:nvSpPr>
        <p:spPr>
          <a:xfrm>
            <a:off x="-38100" y="-858"/>
            <a:ext cx="24422100" cy="2419350"/>
          </a:xfrm>
          <a:custGeom>
            <a:avLst/>
            <a:gdLst>
              <a:gd name="connsiteX0" fmla="*/ 19050 w 24422100"/>
              <a:gd name="connsiteY0" fmla="*/ 2419350 h 2419350"/>
              <a:gd name="connsiteX1" fmla="*/ 24422100 w 24422100"/>
              <a:gd name="connsiteY1" fmla="*/ 1905000 h 2419350"/>
              <a:gd name="connsiteX2" fmla="*/ 24422100 w 24422100"/>
              <a:gd name="connsiteY2" fmla="*/ 0 h 2419350"/>
              <a:gd name="connsiteX3" fmla="*/ 0 w 24422100"/>
              <a:gd name="connsiteY3" fmla="*/ 0 h 2419350"/>
              <a:gd name="connsiteX4" fmla="*/ 19050 w 24422100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2100" h="2419350">
                <a:moveTo>
                  <a:pt x="19050" y="2419350"/>
                </a:moveTo>
                <a:lnTo>
                  <a:pt x="24422100" y="1905000"/>
                </a:lnTo>
                <a:lnTo>
                  <a:pt x="24422100" y="0"/>
                </a:lnTo>
                <a:lnTo>
                  <a:pt x="0" y="0"/>
                </a:lnTo>
                <a:lnTo>
                  <a:pt x="19050" y="2419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38" name="TextBox 33">
            <a:extLst>
              <a:ext uri="{FF2B5EF4-FFF2-40B4-BE49-F238E27FC236}">
                <a16:creationId xmlns:a16="http://schemas.microsoft.com/office/drawing/2014/main" id="{9B5EA1ED-8A9F-624F-B120-F75F26F73F8E}"/>
              </a:ext>
            </a:extLst>
          </p:cNvPr>
          <p:cNvSpPr txBox="1"/>
          <p:nvPr/>
        </p:nvSpPr>
        <p:spPr>
          <a:xfrm>
            <a:off x="2884859" y="546010"/>
            <a:ext cx="1860793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altLang="de-DE" sz="6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Die Analyse der Situation mittels SWOT-Matrix</a:t>
            </a:r>
            <a:endParaRPr lang="en-US" sz="6000" b="1" dirty="0">
              <a:solidFill>
                <a:schemeClr val="bg1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A8677B1E-E59A-9C49-BD3C-EB4E31157F6A}"/>
              </a:ext>
            </a:extLst>
          </p:cNvPr>
          <p:cNvSpPr/>
          <p:nvPr/>
        </p:nvSpPr>
        <p:spPr>
          <a:xfrm>
            <a:off x="8467586" y="3078000"/>
            <a:ext cx="719812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Chancen (</a:t>
            </a:r>
            <a:r>
              <a:rPr lang="de-CH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Opportunities</a:t>
            </a:r>
            <a:r>
              <a:rPr lang="de-CH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9EE4C2DA-834A-9244-929F-8C268C684024}"/>
              </a:ext>
            </a:extLst>
          </p:cNvPr>
          <p:cNvSpPr/>
          <p:nvPr/>
        </p:nvSpPr>
        <p:spPr>
          <a:xfrm>
            <a:off x="15820943" y="3078000"/>
            <a:ext cx="719812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Gefahren (</a:t>
            </a:r>
            <a:r>
              <a:rPr lang="de-CH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Threats</a:t>
            </a:r>
            <a:r>
              <a:rPr lang="de-CH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AF433FB7-E1E3-C343-8B91-81292402563F}"/>
              </a:ext>
            </a:extLst>
          </p:cNvPr>
          <p:cNvSpPr/>
          <p:nvPr/>
        </p:nvSpPr>
        <p:spPr>
          <a:xfrm>
            <a:off x="8467200" y="3899135"/>
            <a:ext cx="7198125" cy="190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Chancen oder Potentiale, die sich im Markt und Umfeld zeigen</a:t>
            </a: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28BD1B10-23CC-F940-83F2-7DC333AB4F18}"/>
              </a:ext>
            </a:extLst>
          </p:cNvPr>
          <p:cNvSpPr/>
          <p:nvPr/>
        </p:nvSpPr>
        <p:spPr>
          <a:xfrm>
            <a:off x="15822000" y="3899135"/>
            <a:ext cx="7196399" cy="190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Risiken, die dem Unternehmen schaden könnten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DBE24FB1-EBF9-4742-AC8B-38C1BEDE5C2E}"/>
              </a:ext>
            </a:extLst>
          </p:cNvPr>
          <p:cNvSpPr/>
          <p:nvPr/>
        </p:nvSpPr>
        <p:spPr>
          <a:xfrm>
            <a:off x="15822000" y="5922000"/>
            <a:ext cx="719812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ST-Strategien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0ABD90E9-2AE7-4442-A206-3D2866FA3C52}"/>
              </a:ext>
            </a:extLst>
          </p:cNvPr>
          <p:cNvSpPr/>
          <p:nvPr/>
        </p:nvSpPr>
        <p:spPr>
          <a:xfrm>
            <a:off x="1114230" y="5922605"/>
            <a:ext cx="7198125" cy="713468"/>
          </a:xfrm>
          <a:prstGeom prst="rect">
            <a:avLst/>
          </a:prstGeom>
          <a:gradFill flip="none" rotWithShape="1"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Stärken (</a:t>
            </a:r>
            <a:r>
              <a:rPr lang="de-CH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Strenghts</a:t>
            </a:r>
            <a:r>
              <a:rPr lang="de-CH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17708CEB-5BCD-A24D-8322-2782738E6351}"/>
              </a:ext>
            </a:extLst>
          </p:cNvPr>
          <p:cNvSpPr/>
          <p:nvPr/>
        </p:nvSpPr>
        <p:spPr>
          <a:xfrm>
            <a:off x="15820946" y="6764400"/>
            <a:ext cx="7196399" cy="1904400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Kombination Stärken und Gefahren</a:t>
            </a:r>
          </a:p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Strategie "Absichern"</a:t>
            </a: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9674263F-39FF-D944-A804-8F1B2AE05E29}"/>
              </a:ext>
            </a:extLst>
          </p:cNvPr>
          <p:cNvSpPr/>
          <p:nvPr/>
        </p:nvSpPr>
        <p:spPr>
          <a:xfrm>
            <a:off x="8467586" y="8787600"/>
            <a:ext cx="719706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WO-Strategien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5175CEFB-3868-9347-83B7-B274B64E3036}"/>
              </a:ext>
            </a:extLst>
          </p:cNvPr>
          <p:cNvSpPr/>
          <p:nvPr/>
        </p:nvSpPr>
        <p:spPr>
          <a:xfrm>
            <a:off x="15822000" y="8787600"/>
            <a:ext cx="7196399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WT-Strategien</a:t>
            </a: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F35E4EF1-69DF-9B43-9923-01DE8B53BFAC}"/>
              </a:ext>
            </a:extLst>
          </p:cNvPr>
          <p:cNvSpPr/>
          <p:nvPr/>
        </p:nvSpPr>
        <p:spPr>
          <a:xfrm>
            <a:off x="1115285" y="8786583"/>
            <a:ext cx="7197067" cy="713468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Schwächen (</a:t>
            </a:r>
            <a:r>
              <a:rPr lang="de-CH" sz="40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Weaknesses</a:t>
            </a:r>
            <a:r>
              <a:rPr lang="de-CH" sz="40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A53404B6-4ADC-EE48-8EAF-23D559AA23AF}"/>
              </a:ext>
            </a:extLst>
          </p:cNvPr>
          <p:cNvSpPr/>
          <p:nvPr/>
        </p:nvSpPr>
        <p:spPr>
          <a:xfrm>
            <a:off x="1114230" y="6764400"/>
            <a:ext cx="7198121" cy="19041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die Stärken des Unternehmens im Vergleich zu anderen Wettbewerbern</a:t>
            </a: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F144CEA6-6BAB-DC47-A708-F71D5BFC60F0}"/>
              </a:ext>
            </a:extLst>
          </p:cNvPr>
          <p:cNvSpPr/>
          <p:nvPr/>
        </p:nvSpPr>
        <p:spPr>
          <a:xfrm>
            <a:off x="1114230" y="9615600"/>
            <a:ext cx="7197065" cy="190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Schwächen des Unternehmens im Vergleich zu anderen Wettbewerbern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A6FD22C-7DC6-3B49-9149-FDCCF53F283E}"/>
              </a:ext>
            </a:extLst>
          </p:cNvPr>
          <p:cNvSpPr txBox="1"/>
          <p:nvPr/>
        </p:nvSpPr>
        <p:spPr>
          <a:xfrm>
            <a:off x="8667843" y="2591590"/>
            <a:ext cx="14987854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2000" b="1" dirty="0">
                <a:solidFill>
                  <a:schemeClr val="bg1">
                    <a:lumMod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Externe Faktoren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8505302F-76F6-3E43-B023-E710F5AB1875}"/>
              </a:ext>
            </a:extLst>
          </p:cNvPr>
          <p:cNvSpPr txBox="1"/>
          <p:nvPr/>
        </p:nvSpPr>
        <p:spPr>
          <a:xfrm rot="16200000">
            <a:off x="-1139397" y="8745971"/>
            <a:ext cx="3959453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2000" b="1" dirty="0">
                <a:solidFill>
                  <a:schemeClr val="bg1">
                    <a:lumMod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Interne Faktoren</a:t>
            </a:r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87100CBE-4FDC-DD46-BC8F-62502944C21A}"/>
              </a:ext>
            </a:extLst>
          </p:cNvPr>
          <p:cNvSpPr/>
          <p:nvPr/>
        </p:nvSpPr>
        <p:spPr>
          <a:xfrm>
            <a:off x="8467586" y="6764400"/>
            <a:ext cx="7198125" cy="1904400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Kombination Stärken und Chancen</a:t>
            </a:r>
          </a:p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Strategie "Ausbauen"</a:t>
            </a:r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01396437-4D12-584C-8FB6-82D057BA8516}"/>
              </a:ext>
            </a:extLst>
          </p:cNvPr>
          <p:cNvSpPr/>
          <p:nvPr/>
        </p:nvSpPr>
        <p:spPr>
          <a:xfrm>
            <a:off x="8467586" y="9615600"/>
            <a:ext cx="7198125" cy="1904166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Kombination Schwächen und Chancen</a:t>
            </a:r>
          </a:p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Strategie "Aufholen"</a:t>
            </a: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D92E0DFD-49AE-3345-91CB-0346DC902A0B}"/>
              </a:ext>
            </a:extLst>
          </p:cNvPr>
          <p:cNvSpPr/>
          <p:nvPr/>
        </p:nvSpPr>
        <p:spPr>
          <a:xfrm>
            <a:off x="15822000" y="9615600"/>
            <a:ext cx="7196399" cy="1904400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Kombination Schwächen und Gefahren</a:t>
            </a:r>
          </a:p>
          <a:p>
            <a:pPr algn="ctr"/>
            <a:r>
              <a:rPr lang="de-CH" sz="2799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Strategie "Vermeiden"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2D4CFA19-6C02-4F4F-A0B4-7F2E60A9FB9B}"/>
              </a:ext>
            </a:extLst>
          </p:cNvPr>
          <p:cNvSpPr/>
          <p:nvPr/>
        </p:nvSpPr>
        <p:spPr>
          <a:xfrm>
            <a:off x="8467200" y="5922604"/>
            <a:ext cx="7198125" cy="712800"/>
          </a:xfrm>
          <a:prstGeom prst="rect">
            <a:avLst/>
          </a:prstGeom>
          <a:gradFill>
            <a:gsLst>
              <a:gs pos="100000">
                <a:srgbClr val="E22289"/>
              </a:gs>
              <a:gs pos="0">
                <a:srgbClr val="E52057"/>
              </a:gs>
            </a:gsLst>
            <a:lin ang="18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SO-Strategien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FDB3D0A-C211-F416-F74F-9DBDE33A753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063034" y="12153949"/>
            <a:ext cx="4572727" cy="10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48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5">
            <a:extLst>
              <a:ext uri="{FF2B5EF4-FFF2-40B4-BE49-F238E27FC236}">
                <a16:creationId xmlns:a16="http://schemas.microsoft.com/office/drawing/2014/main" id="{A2910AF1-BAA3-3B4E-9D05-BF7EDB288B57}"/>
              </a:ext>
            </a:extLst>
          </p:cNvPr>
          <p:cNvSpPr/>
          <p:nvPr/>
        </p:nvSpPr>
        <p:spPr>
          <a:xfrm>
            <a:off x="-38100" y="-858"/>
            <a:ext cx="24422100" cy="2419350"/>
          </a:xfrm>
          <a:custGeom>
            <a:avLst/>
            <a:gdLst>
              <a:gd name="connsiteX0" fmla="*/ 19050 w 24422100"/>
              <a:gd name="connsiteY0" fmla="*/ 2419350 h 2419350"/>
              <a:gd name="connsiteX1" fmla="*/ 24422100 w 24422100"/>
              <a:gd name="connsiteY1" fmla="*/ 1905000 h 2419350"/>
              <a:gd name="connsiteX2" fmla="*/ 24422100 w 24422100"/>
              <a:gd name="connsiteY2" fmla="*/ 0 h 2419350"/>
              <a:gd name="connsiteX3" fmla="*/ 0 w 24422100"/>
              <a:gd name="connsiteY3" fmla="*/ 0 h 2419350"/>
              <a:gd name="connsiteX4" fmla="*/ 19050 w 24422100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2100" h="2419350">
                <a:moveTo>
                  <a:pt x="19050" y="2419350"/>
                </a:moveTo>
                <a:lnTo>
                  <a:pt x="24422100" y="1905000"/>
                </a:lnTo>
                <a:lnTo>
                  <a:pt x="24422100" y="0"/>
                </a:lnTo>
                <a:lnTo>
                  <a:pt x="0" y="0"/>
                </a:lnTo>
                <a:lnTo>
                  <a:pt x="19050" y="2419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A26E92-709E-CA4E-BED9-5F0D8B260180}"/>
              </a:ext>
            </a:extLst>
          </p:cNvPr>
          <p:cNvSpPr txBox="1"/>
          <p:nvPr/>
        </p:nvSpPr>
        <p:spPr>
          <a:xfrm>
            <a:off x="3481100" y="549260"/>
            <a:ext cx="17415443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SWOT-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Analyse</a:t>
            </a:r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 – 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Fazit</a:t>
            </a:r>
            <a:endParaRPr lang="en-US" sz="6600" b="1" dirty="0">
              <a:solidFill>
                <a:schemeClr val="bg1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B896FB6F-3915-8946-BA0A-46AB6F317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46" y="3986343"/>
            <a:ext cx="19184054" cy="661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CH" sz="3199" b="1" dirty="0">
                <a:solidFill>
                  <a:srgbClr val="E61655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Fazit:</a:t>
            </a:r>
          </a:p>
          <a:p>
            <a:pPr>
              <a:spcBef>
                <a:spcPct val="0"/>
              </a:spcBef>
              <a:buNone/>
            </a:pPr>
            <a:endParaRPr lang="de-CH" altLang="de-DE" sz="3199" b="1" dirty="0">
              <a:solidFill>
                <a:srgbClr val="E61655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>
              <a:spcBef>
                <a:spcPct val="0"/>
              </a:spcBef>
              <a:buNone/>
            </a:pPr>
            <a:r>
              <a:rPr lang="de-CH" altLang="de-DE" sz="36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Nun erfolgt ein Fazit über die gesamte SWOT-Analyse. Wir stellen nochmals die Stärken, Schwächen, Chancen und Gefahren gegenüber und definieren die strategische Stossrichtung. Hier nehmen die Ableitungen aus der SWOT-Matrix einen grossen Stellenwert ein:</a:t>
            </a:r>
          </a:p>
          <a:p>
            <a:pPr>
              <a:spcBef>
                <a:spcPct val="0"/>
              </a:spcBef>
              <a:buNone/>
            </a:pPr>
            <a:endParaRPr lang="de-CH" altLang="de-DE" sz="3600" dirty="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 marL="571500" indent="-571500">
              <a:spcBef>
                <a:spcPct val="0"/>
              </a:spcBef>
              <a:buClr>
                <a:schemeClr val="accent6"/>
              </a:buClr>
              <a:buFont typeface="Wingdings" pitchFamily="2" charset="2"/>
              <a:buChar char="ü"/>
            </a:pPr>
            <a:r>
              <a:rPr lang="de-CH" altLang="de-DE" sz="36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Was ist die SO Strategie?</a:t>
            </a:r>
          </a:p>
          <a:p>
            <a:pPr marL="571500" indent="-571500">
              <a:spcBef>
                <a:spcPct val="0"/>
              </a:spcBef>
              <a:buClr>
                <a:schemeClr val="accent6"/>
              </a:buClr>
              <a:buFont typeface="Wingdings" pitchFamily="2" charset="2"/>
              <a:buChar char="ü"/>
            </a:pPr>
            <a:r>
              <a:rPr lang="de-CH" altLang="de-DE" sz="36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Was ist die ST Strategie?</a:t>
            </a:r>
          </a:p>
          <a:p>
            <a:pPr marL="571500" indent="-571500">
              <a:spcBef>
                <a:spcPct val="0"/>
              </a:spcBef>
              <a:buClr>
                <a:schemeClr val="accent6"/>
              </a:buClr>
              <a:buFont typeface="Wingdings" pitchFamily="2" charset="2"/>
              <a:buChar char="ü"/>
            </a:pPr>
            <a:r>
              <a:rPr lang="de-CH" altLang="de-DE" sz="36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Was ist die WO Strategie?</a:t>
            </a:r>
          </a:p>
          <a:p>
            <a:pPr marL="571500" indent="-571500">
              <a:spcBef>
                <a:spcPct val="0"/>
              </a:spcBef>
              <a:buClr>
                <a:schemeClr val="accent6"/>
              </a:buClr>
              <a:buFont typeface="Wingdings" pitchFamily="2" charset="2"/>
              <a:buChar char="ü"/>
            </a:pPr>
            <a:r>
              <a:rPr lang="de-CH" altLang="de-DE" sz="36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Was ist die WT Strategie?</a:t>
            </a:r>
          </a:p>
          <a:p>
            <a:pPr marL="571500" indent="-571500">
              <a:spcBef>
                <a:spcPct val="0"/>
              </a:spcBef>
              <a:buClr>
                <a:schemeClr val="accent6"/>
              </a:buClr>
              <a:buFont typeface="Wingdings" pitchFamily="2" charset="2"/>
              <a:buChar char="ü"/>
            </a:pPr>
            <a:r>
              <a:rPr lang="de-CH" altLang="de-DE" sz="36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Welche Massnahmen könnten sich aus diesen Strategien ergeben?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35B8EC0-BE26-8538-7092-17027D4604D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3034" y="12153949"/>
            <a:ext cx="4572727" cy="10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4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51416BBC-614F-7147-9AD8-FB46FA327F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490A0EB5-8287-9F43-8650-C31085B6EF6D}"/>
              </a:ext>
            </a:extLst>
          </p:cNvPr>
          <p:cNvSpPr/>
          <p:nvPr/>
        </p:nvSpPr>
        <p:spPr>
          <a:xfrm rot="10800000" flipV="1">
            <a:off x="0" y="-2"/>
            <a:ext cx="24377650" cy="13716001"/>
          </a:xfrm>
          <a:prstGeom prst="rect">
            <a:avLst/>
          </a:prstGeom>
          <a:solidFill>
            <a:srgbClr val="000000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F26D66-B8CD-724D-9887-23A4D2EB0FC1}"/>
              </a:ext>
            </a:extLst>
          </p:cNvPr>
          <p:cNvSpPr/>
          <p:nvPr/>
        </p:nvSpPr>
        <p:spPr>
          <a:xfrm rot="10800000" flipV="1">
            <a:off x="4012152" y="2257426"/>
            <a:ext cx="16353338" cy="9201148"/>
          </a:xfrm>
          <a:prstGeom prst="rect">
            <a:avLst/>
          </a:prstGeom>
          <a:gradFill>
            <a:gsLst>
              <a:gs pos="60000">
                <a:schemeClr val="accent1">
                  <a:alpha val="80000"/>
                </a:schemeClr>
              </a:gs>
              <a:gs pos="0">
                <a:schemeClr val="accent4">
                  <a:alpha val="8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07F479A-CA36-8040-BFC0-D35A7081712A}"/>
              </a:ext>
            </a:extLst>
          </p:cNvPr>
          <p:cNvGrpSpPr/>
          <p:nvPr/>
        </p:nvGrpSpPr>
        <p:grpSpPr>
          <a:xfrm>
            <a:off x="6087358" y="4703878"/>
            <a:ext cx="12202925" cy="3471875"/>
            <a:chOff x="6565135" y="4942377"/>
            <a:chExt cx="11247372" cy="309564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428657C-8B0E-AD44-8D43-4CF5BDD5A203}"/>
                </a:ext>
              </a:extLst>
            </p:cNvPr>
            <p:cNvSpPr/>
            <p:nvPr/>
          </p:nvSpPr>
          <p:spPr>
            <a:xfrm>
              <a:off x="6565135" y="6857999"/>
              <a:ext cx="11247372" cy="11800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dirty="0" err="1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Damit</a:t>
              </a:r>
              <a:r>
                <a:rPr lang="en-US" sz="4000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 du </a:t>
              </a:r>
              <a:r>
                <a:rPr lang="en-US" sz="4000" dirty="0" err="1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deine</a:t>
              </a:r>
              <a:r>
                <a:rPr lang="en-US" sz="4000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Vorlesung</a:t>
              </a:r>
              <a:r>
                <a:rPr lang="en-US" sz="4000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oder</a:t>
              </a:r>
              <a:r>
                <a:rPr lang="en-US" sz="4000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deinen</a:t>
              </a:r>
              <a:r>
                <a:rPr lang="en-US" sz="4000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nächsten</a:t>
              </a:r>
              <a:r>
                <a:rPr lang="en-US" sz="4000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Vortrag</a:t>
              </a:r>
              <a:r>
                <a:rPr lang="en-US" sz="4000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rocken</a:t>
              </a:r>
              <a:r>
                <a:rPr lang="en-US" sz="4000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kannst</a:t>
              </a:r>
              <a:r>
                <a:rPr lang="en-US" sz="4000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rPr>
                <a:t>.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C857CBD-CCCB-0F41-8FD7-658D55DB580E}"/>
                </a:ext>
              </a:extLst>
            </p:cNvPr>
            <p:cNvGrpSpPr/>
            <p:nvPr/>
          </p:nvGrpSpPr>
          <p:grpSpPr>
            <a:xfrm>
              <a:off x="6957111" y="4942377"/>
              <a:ext cx="10463426" cy="1453751"/>
              <a:chOff x="6957111" y="1007831"/>
              <a:chExt cx="10463426" cy="1453751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C3CA986-7E49-9443-A27E-534C7596EE52}"/>
                  </a:ext>
                </a:extLst>
              </p:cNvPr>
              <p:cNvSpPr txBox="1"/>
              <p:nvPr/>
            </p:nvSpPr>
            <p:spPr>
              <a:xfrm>
                <a:off x="6957111" y="1473653"/>
                <a:ext cx="10463426" cy="9879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b="1" dirty="0" err="1">
                    <a:solidFill>
                      <a:schemeClr val="bg1"/>
                    </a:solidFill>
                    <a:latin typeface="Inter" panose="02000503000000020004" pitchFamily="50" charset="0"/>
                    <a:ea typeface="Inter" panose="02000503000000020004" pitchFamily="50" charset="0"/>
                    <a:cs typeface="Inter" panose="02000503000000020004" pitchFamily="50" charset="0"/>
                  </a:rPr>
                  <a:t>Präsentationsvorlagen</a:t>
                </a:r>
                <a:endParaRPr lang="en-US" sz="6600" b="1" dirty="0">
                  <a:solidFill>
                    <a:schemeClr val="bg1"/>
                  </a:solidFill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1B6AF64-B980-264D-A5B5-E48C4DB504D9}"/>
                  </a:ext>
                </a:extLst>
              </p:cNvPr>
              <p:cNvSpPr txBox="1"/>
              <p:nvPr/>
            </p:nvSpPr>
            <p:spPr>
              <a:xfrm>
                <a:off x="10959424" y="1007831"/>
                <a:ext cx="2458822" cy="411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spc="300" dirty="0">
                    <a:solidFill>
                      <a:schemeClr val="bg1"/>
                    </a:solidFill>
                    <a:latin typeface="Inter" panose="02000503000000020004" pitchFamily="50" charset="0"/>
                    <a:ea typeface="Inter" panose="02000503000000020004" pitchFamily="50" charset="0"/>
                    <a:cs typeface="Inter" panose="02000503000000020004" pitchFamily="50" charset="0"/>
                  </a:rPr>
                  <a:t>Extra </a:t>
                </a:r>
                <a:r>
                  <a:rPr lang="en-US" sz="2400" spc="300" dirty="0" err="1">
                    <a:solidFill>
                      <a:schemeClr val="bg1"/>
                    </a:solidFill>
                    <a:latin typeface="Inter" panose="02000503000000020004" pitchFamily="50" charset="0"/>
                    <a:ea typeface="Inter" panose="02000503000000020004" pitchFamily="50" charset="0"/>
                    <a:cs typeface="Inter" panose="02000503000000020004" pitchFamily="50" charset="0"/>
                  </a:rPr>
                  <a:t>für</a:t>
                </a:r>
                <a:r>
                  <a:rPr lang="en-US" sz="2400" spc="300" dirty="0">
                    <a:solidFill>
                      <a:schemeClr val="bg1"/>
                    </a:solidFill>
                    <a:latin typeface="Inter" panose="02000503000000020004" pitchFamily="50" charset="0"/>
                    <a:ea typeface="Inter" panose="02000503000000020004" pitchFamily="50" charset="0"/>
                    <a:cs typeface="Inter" panose="02000503000000020004" pitchFamily="50" charset="0"/>
                  </a:rPr>
                  <a:t> dich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238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ihandform 37">
            <a:extLst>
              <a:ext uri="{FF2B5EF4-FFF2-40B4-BE49-F238E27FC236}">
                <a16:creationId xmlns:a16="http://schemas.microsoft.com/office/drawing/2014/main" id="{D6D4730E-97DF-A44B-A418-2AC26419EDD3}"/>
              </a:ext>
            </a:extLst>
          </p:cNvPr>
          <p:cNvSpPr/>
          <p:nvPr/>
        </p:nvSpPr>
        <p:spPr>
          <a:xfrm>
            <a:off x="-38100" y="-858"/>
            <a:ext cx="24422100" cy="2419350"/>
          </a:xfrm>
          <a:custGeom>
            <a:avLst/>
            <a:gdLst>
              <a:gd name="connsiteX0" fmla="*/ 19050 w 24422100"/>
              <a:gd name="connsiteY0" fmla="*/ 2419350 h 2419350"/>
              <a:gd name="connsiteX1" fmla="*/ 24422100 w 24422100"/>
              <a:gd name="connsiteY1" fmla="*/ 1905000 h 2419350"/>
              <a:gd name="connsiteX2" fmla="*/ 24422100 w 24422100"/>
              <a:gd name="connsiteY2" fmla="*/ 0 h 2419350"/>
              <a:gd name="connsiteX3" fmla="*/ 0 w 24422100"/>
              <a:gd name="connsiteY3" fmla="*/ 0 h 2419350"/>
              <a:gd name="connsiteX4" fmla="*/ 19050 w 24422100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2100" h="2419350">
                <a:moveTo>
                  <a:pt x="19050" y="2419350"/>
                </a:moveTo>
                <a:lnTo>
                  <a:pt x="24422100" y="1905000"/>
                </a:lnTo>
                <a:lnTo>
                  <a:pt x="24422100" y="0"/>
                </a:lnTo>
                <a:lnTo>
                  <a:pt x="0" y="0"/>
                </a:lnTo>
                <a:lnTo>
                  <a:pt x="19050" y="2419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5016DFD-943C-724D-8842-BF1BB29CABE7}"/>
              </a:ext>
            </a:extLst>
          </p:cNvPr>
          <p:cNvGrpSpPr>
            <a:grpSpLocks/>
          </p:cNvGrpSpPr>
          <p:nvPr/>
        </p:nvGrpSpPr>
        <p:grpSpPr bwMode="auto">
          <a:xfrm>
            <a:off x="-101575" y="8192530"/>
            <a:ext cx="24371302" cy="361856"/>
            <a:chOff x="-44450" y="3372987"/>
            <a:chExt cx="12188825" cy="181426"/>
          </a:xfrm>
        </p:grpSpPr>
        <p:sp>
          <p:nvSpPr>
            <p:cNvPr id="5158" name="Freeform 14">
              <a:extLst>
                <a:ext uri="{FF2B5EF4-FFF2-40B4-BE49-F238E27FC236}">
                  <a16:creationId xmlns:a16="http://schemas.microsoft.com/office/drawing/2014/main" id="{6E9F91A4-A8B1-A647-81B1-C8EF198E9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4450" y="3554413"/>
              <a:ext cx="12188825" cy="0"/>
            </a:xfrm>
            <a:custGeom>
              <a:avLst/>
              <a:gdLst>
                <a:gd name="T0" fmla="*/ 0 w 7678"/>
                <a:gd name="T1" fmla="*/ 12188825 w 7678"/>
                <a:gd name="T2" fmla="*/ 0 w 7678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7678">
                  <a:moveTo>
                    <a:pt x="0" y="0"/>
                  </a:moveTo>
                  <a:lnTo>
                    <a:pt x="76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8D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5159" name="Line 15">
              <a:extLst>
                <a:ext uri="{FF2B5EF4-FFF2-40B4-BE49-F238E27FC236}">
                  <a16:creationId xmlns:a16="http://schemas.microsoft.com/office/drawing/2014/main" id="{341107B5-CD11-E640-A7E2-8E6C9EE33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44450" y="3554413"/>
              <a:ext cx="121888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5160" name="Line 16">
              <a:extLst>
                <a:ext uri="{FF2B5EF4-FFF2-40B4-BE49-F238E27FC236}">
                  <a16:creationId xmlns:a16="http://schemas.microsoft.com/office/drawing/2014/main" id="{6C6C2FD0-703B-CF4C-B86B-8AB13A20A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3" y="3429000"/>
              <a:ext cx="12088813" cy="0"/>
            </a:xfrm>
            <a:prstGeom prst="line">
              <a:avLst/>
            </a:prstGeom>
            <a:noFill/>
            <a:ln w="19050">
              <a:solidFill>
                <a:srgbClr val="C9C9C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5161" name="Oval 17">
              <a:extLst>
                <a:ext uri="{FF2B5EF4-FFF2-40B4-BE49-F238E27FC236}">
                  <a16:creationId xmlns:a16="http://schemas.microsoft.com/office/drawing/2014/main" id="{26CF8AD3-9E9A-E84C-BA37-1A048CB43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4450" y="3372987"/>
              <a:ext cx="106363" cy="103188"/>
            </a:xfrm>
            <a:prstGeom prst="ellipse">
              <a:avLst/>
            </a:pr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Poppins" pitchFamily="2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oppins" pitchFamily="2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oppins" pitchFamily="2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oppins" pitchFamily="2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oppins" pitchFamily="2" charset="77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oppins" pitchFamily="2" charset="77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oppins" pitchFamily="2" charset="77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oppins" pitchFamily="2" charset="77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oppins" pitchFamily="2" charset="77"/>
                </a:defRPr>
              </a:lvl9pPr>
            </a:lstStyle>
            <a:p>
              <a:pPr eaLnBrk="1" hangingPunct="1"/>
              <a:endParaRPr lang="de-DE" altLang="de-DE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5162" name="Oval 18">
              <a:extLst>
                <a:ext uri="{FF2B5EF4-FFF2-40B4-BE49-F238E27FC236}">
                  <a16:creationId xmlns:a16="http://schemas.microsoft.com/office/drawing/2014/main" id="{F34A6CAD-3EA4-2943-B075-220913428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39600" y="3372987"/>
              <a:ext cx="104775" cy="103188"/>
            </a:xfrm>
            <a:prstGeom prst="ellipse">
              <a:avLst/>
            </a:pr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Poppins" pitchFamily="2" charset="7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oppins" pitchFamily="2" charset="7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oppins" pitchFamily="2" charset="7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oppins" pitchFamily="2" charset="7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oppins" pitchFamily="2" charset="77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oppins" pitchFamily="2" charset="77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oppins" pitchFamily="2" charset="77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oppins" pitchFamily="2" charset="77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oppins" pitchFamily="2" charset="77"/>
                </a:defRPr>
              </a:lvl9pPr>
            </a:lstStyle>
            <a:p>
              <a:pPr eaLnBrk="1" hangingPunct="1"/>
              <a:endParaRPr lang="de-DE" altLang="de-DE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CA1A89F-4215-5448-98CD-8A001060F4C3}"/>
              </a:ext>
            </a:extLst>
          </p:cNvPr>
          <p:cNvGrpSpPr>
            <a:grpSpLocks/>
          </p:cNvGrpSpPr>
          <p:nvPr/>
        </p:nvGrpSpPr>
        <p:grpSpPr bwMode="auto">
          <a:xfrm>
            <a:off x="7303772" y="3320175"/>
            <a:ext cx="9766930" cy="9744712"/>
            <a:chOff x="3659188" y="992187"/>
            <a:chExt cx="4884737" cy="4873626"/>
          </a:xfrm>
        </p:grpSpPr>
        <p:grpSp>
          <p:nvGrpSpPr>
            <p:cNvPr id="5148" name="Group 28">
              <a:extLst>
                <a:ext uri="{FF2B5EF4-FFF2-40B4-BE49-F238E27FC236}">
                  <a16:creationId xmlns:a16="http://schemas.microsoft.com/office/drawing/2014/main" id="{8E0AB740-AC8A-F14B-B2E2-79239A3CE9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9188" y="992187"/>
              <a:ext cx="4884737" cy="4873626"/>
              <a:chOff x="3659188" y="992187"/>
              <a:chExt cx="4884737" cy="4873626"/>
            </a:xfrm>
          </p:grpSpPr>
          <p:sp>
            <p:nvSpPr>
              <p:cNvPr id="5154" name="Freeform 5">
                <a:extLst>
                  <a:ext uri="{FF2B5EF4-FFF2-40B4-BE49-F238E27FC236}">
                    <a16:creationId xmlns:a16="http://schemas.microsoft.com/office/drawing/2014/main" id="{600D11D4-1B51-DF47-AD80-8EB428323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992187"/>
                <a:ext cx="2443163" cy="2436813"/>
              </a:xfrm>
              <a:custGeom>
                <a:avLst/>
                <a:gdLst>
                  <a:gd name="T0" fmla="*/ 2443163 w 1539"/>
                  <a:gd name="T1" fmla="*/ 0 h 1535"/>
                  <a:gd name="T2" fmla="*/ 3175 w 1539"/>
                  <a:gd name="T3" fmla="*/ 2435225 h 1535"/>
                  <a:gd name="T4" fmla="*/ 0 w 1539"/>
                  <a:gd name="T5" fmla="*/ 2436813 h 1535"/>
                  <a:gd name="T6" fmla="*/ 2443163 w 1539"/>
                  <a:gd name="T7" fmla="*/ 2436813 h 1535"/>
                  <a:gd name="T8" fmla="*/ 2443163 w 1539"/>
                  <a:gd name="T9" fmla="*/ 0 h 1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39" h="1535">
                    <a:moveTo>
                      <a:pt x="1539" y="0"/>
                    </a:moveTo>
                    <a:lnTo>
                      <a:pt x="2" y="1534"/>
                    </a:lnTo>
                    <a:lnTo>
                      <a:pt x="0" y="1535"/>
                    </a:lnTo>
                    <a:lnTo>
                      <a:pt x="1539" y="1535"/>
                    </a:lnTo>
                    <a:lnTo>
                      <a:pt x="1539" y="0"/>
                    </a:lnTo>
                    <a:close/>
                  </a:path>
                </a:pathLst>
              </a:custGeom>
              <a:solidFill>
                <a:srgbClr val="0CCE6B"/>
              </a:solidFill>
              <a:ln w="146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6DE2A7AF-66D5-7747-ADC7-B10F5D22EA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2350" y="992187"/>
                <a:ext cx="2441575" cy="2436812"/>
              </a:xfrm>
              <a:custGeom>
                <a:avLst/>
                <a:gdLst>
                  <a:gd name="T0" fmla="*/ 1538 w 1538"/>
                  <a:gd name="T1" fmla="*/ 1535 h 1535"/>
                  <a:gd name="T2" fmla="*/ 1 w 1538"/>
                  <a:gd name="T3" fmla="*/ 1 h 1535"/>
                  <a:gd name="T4" fmla="*/ 0 w 1538"/>
                  <a:gd name="T5" fmla="*/ 0 h 1535"/>
                  <a:gd name="T6" fmla="*/ 0 w 1538"/>
                  <a:gd name="T7" fmla="*/ 0 h 1535"/>
                  <a:gd name="T8" fmla="*/ 0 w 1538"/>
                  <a:gd name="T9" fmla="*/ 1535 h 1535"/>
                  <a:gd name="T10" fmla="*/ 1538 w 1538"/>
                  <a:gd name="T11" fmla="*/ 1535 h 1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38" h="1535">
                    <a:moveTo>
                      <a:pt x="1538" y="1535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535"/>
                    </a:lnTo>
                    <a:lnTo>
                      <a:pt x="1538" y="1535"/>
                    </a:lnTo>
                    <a:close/>
                  </a:path>
                </a:pathLst>
              </a:custGeom>
              <a:solidFill>
                <a:schemeClr val="accent3"/>
              </a:solidFill>
              <a:ln w="146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5156" name="Freeform 7">
                <a:extLst>
                  <a:ext uri="{FF2B5EF4-FFF2-40B4-BE49-F238E27FC236}">
                    <a16:creationId xmlns:a16="http://schemas.microsoft.com/office/drawing/2014/main" id="{7C4884E4-6E06-FE43-BD97-3D6CE312A4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188" y="3429000"/>
                <a:ext cx="2443163" cy="2436813"/>
              </a:xfrm>
              <a:custGeom>
                <a:avLst/>
                <a:gdLst>
                  <a:gd name="T0" fmla="*/ 0 w 1539"/>
                  <a:gd name="T1" fmla="*/ 0 h 1535"/>
                  <a:gd name="T2" fmla="*/ 0 w 1539"/>
                  <a:gd name="T3" fmla="*/ 0 h 1535"/>
                  <a:gd name="T4" fmla="*/ 2443163 w 1539"/>
                  <a:gd name="T5" fmla="*/ 2436813 h 1535"/>
                  <a:gd name="T6" fmla="*/ 2443163 w 1539"/>
                  <a:gd name="T7" fmla="*/ 0 h 1535"/>
                  <a:gd name="T8" fmla="*/ 0 w 1539"/>
                  <a:gd name="T9" fmla="*/ 0 h 1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39" h="1535">
                    <a:moveTo>
                      <a:pt x="0" y="0"/>
                    </a:moveTo>
                    <a:lnTo>
                      <a:pt x="0" y="0"/>
                    </a:lnTo>
                    <a:lnTo>
                      <a:pt x="1539" y="1535"/>
                    </a:lnTo>
                    <a:lnTo>
                      <a:pt x="153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2289"/>
              </a:solidFill>
              <a:ln w="146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8" name="Freeform 8">
                <a:extLst>
                  <a:ext uri="{FF2B5EF4-FFF2-40B4-BE49-F238E27FC236}">
                    <a16:creationId xmlns:a16="http://schemas.microsoft.com/office/drawing/2014/main" id="{BE9161C9-1B72-E545-A96D-B0B1387610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2350" y="3428999"/>
                <a:ext cx="2441575" cy="2436814"/>
              </a:xfrm>
              <a:custGeom>
                <a:avLst/>
                <a:gdLst>
                  <a:gd name="T0" fmla="*/ 0 w 1538"/>
                  <a:gd name="T1" fmla="*/ 0 h 1535"/>
                  <a:gd name="T2" fmla="*/ 0 w 1538"/>
                  <a:gd name="T3" fmla="*/ 1535 h 1535"/>
                  <a:gd name="T4" fmla="*/ 0 w 1538"/>
                  <a:gd name="T5" fmla="*/ 1535 h 1535"/>
                  <a:gd name="T6" fmla="*/ 1538 w 1538"/>
                  <a:gd name="T7" fmla="*/ 0 h 1535"/>
                  <a:gd name="T8" fmla="*/ 1538 w 1538"/>
                  <a:gd name="T9" fmla="*/ 0 h 1535"/>
                  <a:gd name="T10" fmla="*/ 0 w 1538"/>
                  <a:gd name="T11" fmla="*/ 0 h 1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38" h="1535">
                    <a:moveTo>
                      <a:pt x="0" y="0"/>
                    </a:moveTo>
                    <a:lnTo>
                      <a:pt x="0" y="1535"/>
                    </a:lnTo>
                    <a:lnTo>
                      <a:pt x="0" y="1535"/>
                    </a:lnTo>
                    <a:lnTo>
                      <a:pt x="1538" y="0"/>
                    </a:lnTo>
                    <a:lnTo>
                      <a:pt x="153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1F55"/>
              </a:solidFill>
              <a:ln w="146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  <p:grpSp>
          <p:nvGrpSpPr>
            <p:cNvPr id="5149" name="Group 46">
              <a:extLst>
                <a:ext uri="{FF2B5EF4-FFF2-40B4-BE49-F238E27FC236}">
                  <a16:creationId xmlns:a16="http://schemas.microsoft.com/office/drawing/2014/main" id="{889E2222-8835-3143-9C0F-DDDF812FD1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76731" y="2322516"/>
              <a:ext cx="2122024" cy="2231546"/>
              <a:chOff x="5076731" y="2322516"/>
              <a:chExt cx="2122024" cy="2231546"/>
            </a:xfrm>
          </p:grpSpPr>
          <p:sp>
            <p:nvSpPr>
              <p:cNvPr id="5150" name="Freeform 6">
                <a:extLst>
                  <a:ext uri="{FF2B5EF4-FFF2-40B4-BE49-F238E27FC236}">
                    <a16:creationId xmlns:a16="http://schemas.microsoft.com/office/drawing/2014/main" id="{A91BAF6C-5768-814B-B8B6-2BAF97FE56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9140" y="2322516"/>
                <a:ext cx="502137" cy="750516"/>
              </a:xfrm>
              <a:custGeom>
                <a:avLst/>
                <a:gdLst>
                  <a:gd name="T0" fmla="*/ 33476 w 270"/>
                  <a:gd name="T1" fmla="*/ 568910 h 405"/>
                  <a:gd name="T2" fmla="*/ 217593 w 270"/>
                  <a:gd name="T3" fmla="*/ 615238 h 405"/>
                  <a:gd name="T4" fmla="*/ 332898 w 270"/>
                  <a:gd name="T5" fmla="*/ 535553 h 405"/>
                  <a:gd name="T6" fmla="*/ 210154 w 270"/>
                  <a:gd name="T7" fmla="*/ 433631 h 405"/>
                  <a:gd name="T8" fmla="*/ 9299 w 270"/>
                  <a:gd name="T9" fmla="*/ 218669 h 405"/>
                  <a:gd name="T10" fmla="*/ 286404 w 270"/>
                  <a:gd name="T11" fmla="*/ 0 h 405"/>
                  <a:gd name="T12" fmla="*/ 472381 w 270"/>
                  <a:gd name="T13" fmla="*/ 37063 h 405"/>
                  <a:gd name="T14" fmla="*/ 435185 w 270"/>
                  <a:gd name="T15" fmla="*/ 168634 h 405"/>
                  <a:gd name="T16" fmla="*/ 282685 w 270"/>
                  <a:gd name="T17" fmla="*/ 135278 h 405"/>
                  <a:gd name="T18" fmla="*/ 176678 w 270"/>
                  <a:gd name="T19" fmla="*/ 203844 h 405"/>
                  <a:gd name="T20" fmla="*/ 312441 w 270"/>
                  <a:gd name="T21" fmla="*/ 307619 h 405"/>
                  <a:gd name="T22" fmla="*/ 502137 w 270"/>
                  <a:gd name="T23" fmla="*/ 524435 h 405"/>
                  <a:gd name="T24" fmla="*/ 206434 w 270"/>
                  <a:gd name="T25" fmla="*/ 750516 h 405"/>
                  <a:gd name="T26" fmla="*/ 0 w 270"/>
                  <a:gd name="T27" fmla="*/ 706041 h 405"/>
                  <a:gd name="T28" fmla="*/ 33476 w 270"/>
                  <a:gd name="T29" fmla="*/ 568910 h 40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70" h="405">
                    <a:moveTo>
                      <a:pt x="18" y="307"/>
                    </a:moveTo>
                    <a:cubicBezTo>
                      <a:pt x="42" y="320"/>
                      <a:pt x="79" y="332"/>
                      <a:pt x="117" y="332"/>
                    </a:cubicBezTo>
                    <a:cubicBezTo>
                      <a:pt x="157" y="332"/>
                      <a:pt x="179" y="315"/>
                      <a:pt x="179" y="289"/>
                    </a:cubicBezTo>
                    <a:cubicBezTo>
                      <a:pt x="179" y="265"/>
                      <a:pt x="160" y="251"/>
                      <a:pt x="113" y="234"/>
                    </a:cubicBezTo>
                    <a:cubicBezTo>
                      <a:pt x="48" y="211"/>
                      <a:pt x="5" y="175"/>
                      <a:pt x="5" y="118"/>
                    </a:cubicBezTo>
                    <a:cubicBezTo>
                      <a:pt x="5" y="51"/>
                      <a:pt x="61" y="0"/>
                      <a:pt x="154" y="0"/>
                    </a:cubicBezTo>
                    <a:cubicBezTo>
                      <a:pt x="198" y="0"/>
                      <a:pt x="231" y="9"/>
                      <a:pt x="254" y="20"/>
                    </a:cubicBezTo>
                    <a:cubicBezTo>
                      <a:pt x="234" y="91"/>
                      <a:pt x="234" y="91"/>
                      <a:pt x="234" y="91"/>
                    </a:cubicBezTo>
                    <a:cubicBezTo>
                      <a:pt x="219" y="84"/>
                      <a:pt x="191" y="73"/>
                      <a:pt x="152" y="73"/>
                    </a:cubicBezTo>
                    <a:cubicBezTo>
                      <a:pt x="114" y="73"/>
                      <a:pt x="95" y="90"/>
                      <a:pt x="95" y="110"/>
                    </a:cubicBezTo>
                    <a:cubicBezTo>
                      <a:pt x="95" y="136"/>
                      <a:pt x="117" y="147"/>
                      <a:pt x="168" y="166"/>
                    </a:cubicBezTo>
                    <a:cubicBezTo>
                      <a:pt x="237" y="191"/>
                      <a:pt x="270" y="228"/>
                      <a:pt x="270" y="283"/>
                    </a:cubicBezTo>
                    <a:cubicBezTo>
                      <a:pt x="270" y="349"/>
                      <a:pt x="219" y="405"/>
                      <a:pt x="111" y="405"/>
                    </a:cubicBezTo>
                    <a:cubicBezTo>
                      <a:pt x="67" y="405"/>
                      <a:pt x="22" y="393"/>
                      <a:pt x="0" y="381"/>
                    </a:cubicBezTo>
                    <a:lnTo>
                      <a:pt x="18" y="30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5151" name="Freeform 8">
                <a:extLst>
                  <a:ext uri="{FF2B5EF4-FFF2-40B4-BE49-F238E27FC236}">
                    <a16:creationId xmlns:a16="http://schemas.microsoft.com/office/drawing/2014/main" id="{700B7E2D-AF52-1948-8DC0-E85BC26C7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8846" y="2361764"/>
                <a:ext cx="859909" cy="672021"/>
              </a:xfrm>
              <a:custGeom>
                <a:avLst/>
                <a:gdLst>
                  <a:gd name="T0" fmla="*/ 161340 w 501"/>
                  <a:gd name="T1" fmla="*/ 672021 h 392"/>
                  <a:gd name="T2" fmla="*/ 0 w 501"/>
                  <a:gd name="T3" fmla="*/ 0 h 392"/>
                  <a:gd name="T4" fmla="*/ 163057 w 501"/>
                  <a:gd name="T5" fmla="*/ 0 h 392"/>
                  <a:gd name="T6" fmla="*/ 214548 w 501"/>
                  <a:gd name="T7" fmla="*/ 277723 h 392"/>
                  <a:gd name="T8" fmla="*/ 254025 w 501"/>
                  <a:gd name="T9" fmla="*/ 512587 h 392"/>
                  <a:gd name="T10" fmla="*/ 255741 w 501"/>
                  <a:gd name="T11" fmla="*/ 512587 h 392"/>
                  <a:gd name="T12" fmla="*/ 300367 w 501"/>
                  <a:gd name="T13" fmla="*/ 276009 h 392"/>
                  <a:gd name="T14" fmla="*/ 357008 w 501"/>
                  <a:gd name="T15" fmla="*/ 0 h 392"/>
                  <a:gd name="T16" fmla="*/ 520065 w 501"/>
                  <a:gd name="T17" fmla="*/ 0 h 392"/>
                  <a:gd name="T18" fmla="*/ 573273 w 501"/>
                  <a:gd name="T19" fmla="*/ 282866 h 392"/>
                  <a:gd name="T20" fmla="*/ 609317 w 501"/>
                  <a:gd name="T21" fmla="*/ 509159 h 392"/>
                  <a:gd name="T22" fmla="*/ 611033 w 501"/>
                  <a:gd name="T23" fmla="*/ 509159 h 392"/>
                  <a:gd name="T24" fmla="*/ 650510 w 501"/>
                  <a:gd name="T25" fmla="*/ 276009 h 392"/>
                  <a:gd name="T26" fmla="*/ 705434 w 501"/>
                  <a:gd name="T27" fmla="*/ 0 h 392"/>
                  <a:gd name="T28" fmla="*/ 859909 w 501"/>
                  <a:gd name="T29" fmla="*/ 0 h 392"/>
                  <a:gd name="T30" fmla="*/ 686554 w 501"/>
                  <a:gd name="T31" fmla="*/ 672021 h 392"/>
                  <a:gd name="T32" fmla="*/ 521781 w 501"/>
                  <a:gd name="T33" fmla="*/ 672021 h 392"/>
                  <a:gd name="T34" fmla="*/ 465140 w 501"/>
                  <a:gd name="T35" fmla="*/ 382298 h 392"/>
                  <a:gd name="T36" fmla="*/ 432529 w 501"/>
                  <a:gd name="T37" fmla="*/ 174863 h 392"/>
                  <a:gd name="T38" fmla="*/ 430813 w 501"/>
                  <a:gd name="T39" fmla="*/ 174863 h 392"/>
                  <a:gd name="T40" fmla="*/ 391336 w 501"/>
                  <a:gd name="T41" fmla="*/ 382298 h 392"/>
                  <a:gd name="T42" fmla="*/ 327830 w 501"/>
                  <a:gd name="T43" fmla="*/ 672021 h 392"/>
                  <a:gd name="T44" fmla="*/ 161340 w 501"/>
                  <a:gd name="T45" fmla="*/ 672021 h 39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501" h="392">
                    <a:moveTo>
                      <a:pt x="94" y="39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125" y="162"/>
                      <a:pt x="125" y="162"/>
                      <a:pt x="125" y="162"/>
                    </a:cubicBezTo>
                    <a:cubicBezTo>
                      <a:pt x="134" y="208"/>
                      <a:pt x="142" y="259"/>
                      <a:pt x="148" y="299"/>
                    </a:cubicBezTo>
                    <a:cubicBezTo>
                      <a:pt x="149" y="299"/>
                      <a:pt x="149" y="299"/>
                      <a:pt x="149" y="299"/>
                    </a:cubicBezTo>
                    <a:cubicBezTo>
                      <a:pt x="156" y="256"/>
                      <a:pt x="165" y="209"/>
                      <a:pt x="175" y="161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303" y="0"/>
                      <a:pt x="303" y="0"/>
                      <a:pt x="303" y="0"/>
                    </a:cubicBezTo>
                    <a:cubicBezTo>
                      <a:pt x="334" y="165"/>
                      <a:pt x="334" y="165"/>
                      <a:pt x="334" y="165"/>
                    </a:cubicBezTo>
                    <a:cubicBezTo>
                      <a:pt x="343" y="211"/>
                      <a:pt x="349" y="253"/>
                      <a:pt x="355" y="297"/>
                    </a:cubicBezTo>
                    <a:cubicBezTo>
                      <a:pt x="356" y="297"/>
                      <a:pt x="356" y="297"/>
                      <a:pt x="356" y="297"/>
                    </a:cubicBezTo>
                    <a:cubicBezTo>
                      <a:pt x="362" y="253"/>
                      <a:pt x="371" y="207"/>
                      <a:pt x="379" y="161"/>
                    </a:cubicBezTo>
                    <a:cubicBezTo>
                      <a:pt x="411" y="0"/>
                      <a:pt x="411" y="0"/>
                      <a:pt x="411" y="0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400" y="392"/>
                      <a:pt x="400" y="392"/>
                      <a:pt x="400" y="392"/>
                    </a:cubicBezTo>
                    <a:cubicBezTo>
                      <a:pt x="304" y="392"/>
                      <a:pt x="304" y="392"/>
                      <a:pt x="304" y="392"/>
                    </a:cubicBezTo>
                    <a:cubicBezTo>
                      <a:pt x="271" y="223"/>
                      <a:pt x="271" y="223"/>
                      <a:pt x="271" y="223"/>
                    </a:cubicBezTo>
                    <a:cubicBezTo>
                      <a:pt x="263" y="184"/>
                      <a:pt x="257" y="147"/>
                      <a:pt x="252" y="102"/>
                    </a:cubicBezTo>
                    <a:cubicBezTo>
                      <a:pt x="251" y="102"/>
                      <a:pt x="251" y="102"/>
                      <a:pt x="251" y="102"/>
                    </a:cubicBezTo>
                    <a:cubicBezTo>
                      <a:pt x="244" y="147"/>
                      <a:pt x="237" y="184"/>
                      <a:pt x="228" y="223"/>
                    </a:cubicBezTo>
                    <a:cubicBezTo>
                      <a:pt x="191" y="392"/>
                      <a:pt x="191" y="392"/>
                      <a:pt x="191" y="392"/>
                    </a:cubicBezTo>
                    <a:lnTo>
                      <a:pt x="94" y="39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5152" name="Freeform 10">
                <a:extLst>
                  <a:ext uri="{FF2B5EF4-FFF2-40B4-BE49-F238E27FC236}">
                    <a16:creationId xmlns:a16="http://schemas.microsoft.com/office/drawing/2014/main" id="{33F19887-DC41-CB48-8CE8-6FCB90E9D1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76731" y="3803546"/>
                <a:ext cx="699980" cy="750516"/>
              </a:xfrm>
              <a:custGeom>
                <a:avLst/>
                <a:gdLst>
                  <a:gd name="T0" fmla="*/ 345348 w 377"/>
                  <a:gd name="T1" fmla="*/ 0 h 405"/>
                  <a:gd name="T2" fmla="*/ 699980 w 377"/>
                  <a:gd name="T3" fmla="*/ 379891 h 405"/>
                  <a:gd name="T4" fmla="*/ 358345 w 377"/>
                  <a:gd name="T5" fmla="*/ 750516 h 405"/>
                  <a:gd name="T6" fmla="*/ 0 w 377"/>
                  <a:gd name="T7" fmla="*/ 366919 h 405"/>
                  <a:gd name="T8" fmla="*/ 345348 w 377"/>
                  <a:gd name="T9" fmla="*/ 0 h 405"/>
                  <a:gd name="T10" fmla="*/ 350918 w 377"/>
                  <a:gd name="T11" fmla="*/ 129719 h 405"/>
                  <a:gd name="T12" fmla="*/ 174531 w 377"/>
                  <a:gd name="T13" fmla="*/ 372478 h 405"/>
                  <a:gd name="T14" fmla="*/ 349062 w 377"/>
                  <a:gd name="T15" fmla="*/ 620797 h 405"/>
                  <a:gd name="T16" fmla="*/ 527306 w 377"/>
                  <a:gd name="T17" fmla="*/ 378038 h 405"/>
                  <a:gd name="T18" fmla="*/ 350918 w 377"/>
                  <a:gd name="T19" fmla="*/ 129719 h 4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7" h="405">
                    <a:moveTo>
                      <a:pt x="186" y="0"/>
                    </a:moveTo>
                    <a:cubicBezTo>
                      <a:pt x="302" y="0"/>
                      <a:pt x="377" y="88"/>
                      <a:pt x="377" y="205"/>
                    </a:cubicBezTo>
                    <a:cubicBezTo>
                      <a:pt x="377" y="317"/>
                      <a:pt x="309" y="405"/>
                      <a:pt x="193" y="405"/>
                    </a:cubicBezTo>
                    <a:cubicBezTo>
                      <a:pt x="78" y="405"/>
                      <a:pt x="0" y="327"/>
                      <a:pt x="0" y="198"/>
                    </a:cubicBezTo>
                    <a:cubicBezTo>
                      <a:pt x="0" y="90"/>
                      <a:pt x="66" y="0"/>
                      <a:pt x="186" y="0"/>
                    </a:cubicBezTo>
                    <a:close/>
                    <a:moveTo>
                      <a:pt x="189" y="70"/>
                    </a:moveTo>
                    <a:cubicBezTo>
                      <a:pt x="127" y="70"/>
                      <a:pt x="94" y="131"/>
                      <a:pt x="94" y="201"/>
                    </a:cubicBezTo>
                    <a:cubicBezTo>
                      <a:pt x="94" y="278"/>
                      <a:pt x="128" y="335"/>
                      <a:pt x="188" y="335"/>
                    </a:cubicBezTo>
                    <a:cubicBezTo>
                      <a:pt x="247" y="335"/>
                      <a:pt x="284" y="280"/>
                      <a:pt x="284" y="204"/>
                    </a:cubicBezTo>
                    <a:cubicBezTo>
                      <a:pt x="284" y="127"/>
                      <a:pt x="249" y="70"/>
                      <a:pt x="189" y="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5153" name="Freeform 12">
                <a:extLst>
                  <a:ext uri="{FF2B5EF4-FFF2-40B4-BE49-F238E27FC236}">
                    <a16:creationId xmlns:a16="http://schemas.microsoft.com/office/drawing/2014/main" id="{4EB10D5F-F89E-D54C-BBC7-73E6B86BC2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4607" y="3815374"/>
                <a:ext cx="561274" cy="726861"/>
              </a:xfrm>
              <a:custGeom>
                <a:avLst/>
                <a:gdLst>
                  <a:gd name="T0" fmla="*/ 363430 w 522"/>
                  <a:gd name="T1" fmla="*/ 726861 h 676"/>
                  <a:gd name="T2" fmla="*/ 198919 w 522"/>
                  <a:gd name="T3" fmla="*/ 726861 h 676"/>
                  <a:gd name="T4" fmla="*/ 198919 w 522"/>
                  <a:gd name="T5" fmla="*/ 136555 h 676"/>
                  <a:gd name="T6" fmla="*/ 0 w 522"/>
                  <a:gd name="T7" fmla="*/ 136555 h 676"/>
                  <a:gd name="T8" fmla="*/ 0 w 522"/>
                  <a:gd name="T9" fmla="*/ 0 h 676"/>
                  <a:gd name="T10" fmla="*/ 561274 w 522"/>
                  <a:gd name="T11" fmla="*/ 0 h 676"/>
                  <a:gd name="T12" fmla="*/ 561274 w 522"/>
                  <a:gd name="T13" fmla="*/ 136555 h 676"/>
                  <a:gd name="T14" fmla="*/ 363430 w 522"/>
                  <a:gd name="T15" fmla="*/ 136555 h 676"/>
                  <a:gd name="T16" fmla="*/ 363430 w 522"/>
                  <a:gd name="T17" fmla="*/ 726861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2" h="676">
                    <a:moveTo>
                      <a:pt x="338" y="676"/>
                    </a:moveTo>
                    <a:lnTo>
                      <a:pt x="185" y="676"/>
                    </a:lnTo>
                    <a:lnTo>
                      <a:pt x="185" y="127"/>
                    </a:lnTo>
                    <a:lnTo>
                      <a:pt x="0" y="127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127"/>
                    </a:lnTo>
                    <a:lnTo>
                      <a:pt x="338" y="127"/>
                    </a:lnTo>
                    <a:lnTo>
                      <a:pt x="338" y="67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</p:grpSp>
      <p:sp>
        <p:nvSpPr>
          <p:cNvPr id="19" name="Oval 19">
            <a:extLst>
              <a:ext uri="{FF2B5EF4-FFF2-40B4-BE49-F238E27FC236}">
                <a16:creationId xmlns:a16="http://schemas.microsoft.com/office/drawing/2014/main" id="{77989591-C8BE-324E-A6B6-E066FE38C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493" y="3796300"/>
            <a:ext cx="1958464" cy="1955291"/>
          </a:xfrm>
          <a:prstGeom prst="ellipse">
            <a:avLst/>
          </a:prstGeom>
          <a:solidFill>
            <a:srgbClr val="0CCE6B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7198" dirty="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20" name="Oval 20">
            <a:extLst>
              <a:ext uri="{FF2B5EF4-FFF2-40B4-BE49-F238E27FC236}">
                <a16:creationId xmlns:a16="http://schemas.microsoft.com/office/drawing/2014/main" id="{B1C00777-10FF-3740-A43D-C16C1427A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206" y="3796300"/>
            <a:ext cx="1958466" cy="19552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7198" dirty="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5144" name="Oval 21">
            <a:extLst>
              <a:ext uri="{FF2B5EF4-FFF2-40B4-BE49-F238E27FC236}">
                <a16:creationId xmlns:a16="http://schemas.microsoft.com/office/drawing/2014/main" id="{D19CBA1A-EA8C-864F-BEB0-16B200048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318" y="10259320"/>
            <a:ext cx="1961639" cy="1961638"/>
          </a:xfrm>
          <a:prstGeom prst="ellipse">
            <a:avLst/>
          </a:prstGeom>
          <a:solidFill>
            <a:srgbClr val="E22289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Poppins" pitchFamily="2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Poppins" pitchFamily="2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Poppins" pitchFamily="2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Poppins" pitchFamily="2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Poppins" pitchFamily="2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oppins" pitchFamily="2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oppins" pitchFamily="2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oppins" pitchFamily="2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oppins" pitchFamily="2" charset="77"/>
              </a:defRPr>
            </a:lvl9pPr>
          </a:lstStyle>
          <a:p>
            <a:pPr eaLnBrk="1" hangingPunct="1"/>
            <a:endParaRPr lang="de-DE" altLang="de-DE" sz="7198" dirty="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5142" name="Oval 22">
            <a:extLst>
              <a:ext uri="{FF2B5EF4-FFF2-40B4-BE49-F238E27FC236}">
                <a16:creationId xmlns:a16="http://schemas.microsoft.com/office/drawing/2014/main" id="{309577C1-3223-2D41-9A08-EAD6ECCAD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2236" y="9991919"/>
            <a:ext cx="1958466" cy="1961639"/>
          </a:xfrm>
          <a:prstGeom prst="ellipse">
            <a:avLst/>
          </a:prstGeom>
          <a:solidFill>
            <a:srgbClr val="E51F55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Poppins" pitchFamily="2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Poppins" pitchFamily="2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Poppins" pitchFamily="2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Poppins" pitchFamily="2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Poppins" pitchFamily="2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oppins" pitchFamily="2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oppins" pitchFamily="2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oppins" pitchFamily="2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oppins" pitchFamily="2" charset="77"/>
              </a:defRPr>
            </a:lvl9pPr>
          </a:lstStyle>
          <a:p>
            <a:pPr eaLnBrk="1" hangingPunct="1"/>
            <a:endParaRPr lang="de-DE" altLang="de-DE" sz="7198" dirty="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E6FD51B-55B2-EA48-9047-5C6C576F3549}"/>
              </a:ext>
            </a:extLst>
          </p:cNvPr>
          <p:cNvSpPr/>
          <p:nvPr/>
        </p:nvSpPr>
        <p:spPr>
          <a:xfrm>
            <a:off x="2148915" y="4497792"/>
            <a:ext cx="5097722" cy="11076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die Stärken des Unternehmens, auch im Vergleich zu anderen Wettbewerbern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973D509-4A5D-8B45-9115-364A7D7D7580}"/>
              </a:ext>
            </a:extLst>
          </p:cNvPr>
          <p:cNvSpPr/>
          <p:nvPr/>
        </p:nvSpPr>
        <p:spPr>
          <a:xfrm>
            <a:off x="2955154" y="3882002"/>
            <a:ext cx="429148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Stärken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Strengths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D483735-6828-6E4C-814E-0F1DA0AEE299}"/>
              </a:ext>
            </a:extLst>
          </p:cNvPr>
          <p:cNvSpPr/>
          <p:nvPr/>
        </p:nvSpPr>
        <p:spPr>
          <a:xfrm>
            <a:off x="17492868" y="4497792"/>
            <a:ext cx="5097722" cy="11076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Schwächen des Unternehmens, auch im Vergleich zu anderen Wettbewerbern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9AC8870-54AC-FC49-938F-F23BD44978C8}"/>
              </a:ext>
            </a:extLst>
          </p:cNvPr>
          <p:cNvSpPr/>
          <p:nvPr/>
        </p:nvSpPr>
        <p:spPr>
          <a:xfrm>
            <a:off x="17492868" y="3882002"/>
            <a:ext cx="4881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Schwächen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Weaknesses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A516B02-D4FD-6B4C-84D9-4FC9F7824435}"/>
              </a:ext>
            </a:extLst>
          </p:cNvPr>
          <p:cNvSpPr/>
          <p:nvPr/>
        </p:nvSpPr>
        <p:spPr>
          <a:xfrm>
            <a:off x="1554941" y="9748159"/>
            <a:ext cx="5097722" cy="20665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Schwächen des Unternehmens, auch im Vergleich zu anderen Wettbewerbern</a:t>
            </a:r>
          </a:p>
          <a:p>
            <a:pPr algn="r">
              <a:lnSpc>
                <a:spcPct val="150000"/>
              </a:lnSpc>
              <a:defRPr/>
            </a:pPr>
            <a:endParaRPr lang="de-CH" sz="2199" dirty="0">
              <a:solidFill>
                <a:schemeClr val="tx1">
                  <a:lumMod val="50000"/>
                  <a:lumOff val="50000"/>
                </a:schemeClr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 algn="r">
              <a:lnSpc>
                <a:spcPct val="150000"/>
              </a:lnSpc>
              <a:defRPr/>
            </a:pP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123C99D-F5A3-EF47-970A-B6ACF7927D99}"/>
              </a:ext>
            </a:extLst>
          </p:cNvPr>
          <p:cNvSpPr/>
          <p:nvPr/>
        </p:nvSpPr>
        <p:spPr>
          <a:xfrm>
            <a:off x="2590124" y="9214548"/>
            <a:ext cx="429148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Chancen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Opportunities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EB421E3-58B8-784C-9119-A6C91CFB154A}"/>
              </a:ext>
            </a:extLst>
          </p:cNvPr>
          <p:cNvSpPr/>
          <p:nvPr/>
        </p:nvSpPr>
        <p:spPr>
          <a:xfrm>
            <a:off x="17492868" y="9748160"/>
            <a:ext cx="5097722" cy="769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Gefahren, die auf den Markt einwirken könnten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82E1614-0AAF-1C4B-B2C1-B5B7F9484098}"/>
              </a:ext>
            </a:extLst>
          </p:cNvPr>
          <p:cNvSpPr/>
          <p:nvPr/>
        </p:nvSpPr>
        <p:spPr>
          <a:xfrm>
            <a:off x="17545241" y="9212993"/>
            <a:ext cx="4294655" cy="523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Gefahren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Threats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63" name="TextBox 33">
            <a:extLst>
              <a:ext uri="{FF2B5EF4-FFF2-40B4-BE49-F238E27FC236}">
                <a16:creationId xmlns:a16="http://schemas.microsoft.com/office/drawing/2014/main" id="{F20903E7-8A7C-7D4F-A2A4-189DB848327A}"/>
              </a:ext>
            </a:extLst>
          </p:cNvPr>
          <p:cNvSpPr txBox="1"/>
          <p:nvPr/>
        </p:nvSpPr>
        <p:spPr>
          <a:xfrm>
            <a:off x="3481100" y="549260"/>
            <a:ext cx="17415443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SWOT-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Präsentationsvorlagen</a:t>
            </a:r>
            <a:endParaRPr lang="en-US" sz="6600" b="1" dirty="0">
              <a:solidFill>
                <a:schemeClr val="bg1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15429F8-54FE-224F-8B52-4CA2D2DCF22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386" y="4225723"/>
            <a:ext cx="1004013" cy="10040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1F231F9-C9CE-6A45-9069-1D2CE4E08DB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806" y="4398128"/>
            <a:ext cx="959266" cy="95926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92D822DB-72CF-7C46-A9E5-F922CC9660B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672" y="10683832"/>
            <a:ext cx="1112613" cy="1112613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4A3A07C-B302-CE41-B305-16D888357D1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1626" y="10406677"/>
            <a:ext cx="1139685" cy="1139685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3897893-F8BE-2698-4216-CA37CDA7CB7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063034" y="12153949"/>
            <a:ext cx="4572727" cy="10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84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ihandform 46">
            <a:extLst>
              <a:ext uri="{FF2B5EF4-FFF2-40B4-BE49-F238E27FC236}">
                <a16:creationId xmlns:a16="http://schemas.microsoft.com/office/drawing/2014/main" id="{47C297DC-5B70-6848-A825-BB7BF58B723B}"/>
              </a:ext>
            </a:extLst>
          </p:cNvPr>
          <p:cNvSpPr/>
          <p:nvPr/>
        </p:nvSpPr>
        <p:spPr>
          <a:xfrm>
            <a:off x="-38100" y="-858"/>
            <a:ext cx="24422100" cy="2419350"/>
          </a:xfrm>
          <a:custGeom>
            <a:avLst/>
            <a:gdLst>
              <a:gd name="connsiteX0" fmla="*/ 19050 w 24422100"/>
              <a:gd name="connsiteY0" fmla="*/ 2419350 h 2419350"/>
              <a:gd name="connsiteX1" fmla="*/ 24422100 w 24422100"/>
              <a:gd name="connsiteY1" fmla="*/ 1905000 h 2419350"/>
              <a:gd name="connsiteX2" fmla="*/ 24422100 w 24422100"/>
              <a:gd name="connsiteY2" fmla="*/ 0 h 2419350"/>
              <a:gd name="connsiteX3" fmla="*/ 0 w 24422100"/>
              <a:gd name="connsiteY3" fmla="*/ 0 h 2419350"/>
              <a:gd name="connsiteX4" fmla="*/ 19050 w 24422100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2100" h="2419350">
                <a:moveTo>
                  <a:pt x="19050" y="2419350"/>
                </a:moveTo>
                <a:lnTo>
                  <a:pt x="24422100" y="1905000"/>
                </a:lnTo>
                <a:lnTo>
                  <a:pt x="24422100" y="0"/>
                </a:lnTo>
                <a:lnTo>
                  <a:pt x="0" y="0"/>
                </a:lnTo>
                <a:lnTo>
                  <a:pt x="19050" y="2419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E550D6-2CF0-4E81-AA34-691271431825}"/>
              </a:ext>
            </a:extLst>
          </p:cNvPr>
          <p:cNvSpPr/>
          <p:nvPr/>
        </p:nvSpPr>
        <p:spPr>
          <a:xfrm>
            <a:off x="1968184" y="5237162"/>
            <a:ext cx="5325203" cy="523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Stärken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Strengths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DB36F1-4E44-4495-8695-7A0D14E3E2D4}"/>
              </a:ext>
            </a:extLst>
          </p:cNvPr>
          <p:cNvSpPr/>
          <p:nvPr/>
        </p:nvSpPr>
        <p:spPr>
          <a:xfrm>
            <a:off x="2362038" y="5852557"/>
            <a:ext cx="4931349" cy="1107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die Stärken des Unternehmens, auch im Vergleich zu anderen Wettbewerbern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198189-E6AF-4A54-84E4-76A816EDE290}"/>
              </a:ext>
            </a:extLst>
          </p:cNvPr>
          <p:cNvSpPr/>
          <p:nvPr/>
        </p:nvSpPr>
        <p:spPr>
          <a:xfrm>
            <a:off x="1968184" y="9573103"/>
            <a:ext cx="5325203" cy="523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Chancen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Opportunities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4B443C9-7DF4-4C4C-90B5-F8ED08BF73BD}"/>
              </a:ext>
            </a:extLst>
          </p:cNvPr>
          <p:cNvSpPr/>
          <p:nvPr/>
        </p:nvSpPr>
        <p:spPr>
          <a:xfrm>
            <a:off x="2362038" y="10188497"/>
            <a:ext cx="4931349" cy="2571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Chancen oder Potentiale, die sich im Markt und Umfeld zeigen</a:t>
            </a:r>
          </a:p>
          <a:p>
            <a:pPr algn="r">
              <a:lnSpc>
                <a:spcPct val="150000"/>
              </a:lnSpc>
              <a:defRPr/>
            </a:pPr>
            <a:endParaRPr lang="de-CH" sz="2199" dirty="0">
              <a:solidFill>
                <a:schemeClr val="tx1">
                  <a:lumMod val="50000"/>
                  <a:lumOff val="50000"/>
                </a:schemeClr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 algn="r">
              <a:lnSpc>
                <a:spcPct val="150000"/>
              </a:lnSpc>
              <a:defRPr/>
            </a:pP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9959914-91D5-4F0F-A187-C6B227126002}"/>
              </a:ext>
            </a:extLst>
          </p:cNvPr>
          <p:cNvSpPr/>
          <p:nvPr/>
        </p:nvSpPr>
        <p:spPr>
          <a:xfrm>
            <a:off x="16913207" y="5371944"/>
            <a:ext cx="4945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Schwächen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Weaknesses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2A9C7B-64CB-481D-BDF7-91EA7EC52E66}"/>
              </a:ext>
            </a:extLst>
          </p:cNvPr>
          <p:cNvSpPr/>
          <p:nvPr/>
        </p:nvSpPr>
        <p:spPr>
          <a:xfrm>
            <a:off x="17083767" y="5852557"/>
            <a:ext cx="5010289" cy="1107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Schwächen des Unternehmens, auch im Vergleich zu anderen Wettbewerbern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23CE61-AF43-4457-ACB6-526138776704}"/>
              </a:ext>
            </a:extLst>
          </p:cNvPr>
          <p:cNvSpPr/>
          <p:nvPr/>
        </p:nvSpPr>
        <p:spPr>
          <a:xfrm>
            <a:off x="16943081" y="9573103"/>
            <a:ext cx="3638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Gefahren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Threats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D131E9-EBB8-49E4-9ECF-EBFD221130AD}"/>
              </a:ext>
            </a:extLst>
          </p:cNvPr>
          <p:cNvSpPr/>
          <p:nvPr/>
        </p:nvSpPr>
        <p:spPr>
          <a:xfrm>
            <a:off x="17083767" y="10188497"/>
            <a:ext cx="4944042" cy="769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Gefahren, die auf den Markt einwirken könnten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991212-AF8F-4A13-88EB-60F2C6394103}"/>
              </a:ext>
            </a:extLst>
          </p:cNvPr>
          <p:cNvGrpSpPr/>
          <p:nvPr/>
        </p:nvGrpSpPr>
        <p:grpSpPr>
          <a:xfrm>
            <a:off x="8061250" y="4770530"/>
            <a:ext cx="8255154" cy="7322565"/>
            <a:chOff x="4031675" y="2384993"/>
            <a:chExt cx="4128652" cy="3662236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1DDE1912-0D15-4DE7-A3E5-FCFEE483C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7" y="2422422"/>
              <a:ext cx="1743305" cy="1740426"/>
            </a:xfrm>
            <a:custGeom>
              <a:avLst/>
              <a:gdLst>
                <a:gd name="T0" fmla="*/ 0 w 937"/>
                <a:gd name="T1" fmla="*/ 937 h 937"/>
                <a:gd name="T2" fmla="*/ 516 w 937"/>
                <a:gd name="T3" fmla="*/ 937 h 937"/>
                <a:gd name="T4" fmla="*/ 937 w 937"/>
                <a:gd name="T5" fmla="*/ 516 h 937"/>
                <a:gd name="T6" fmla="*/ 937 w 937"/>
                <a:gd name="T7" fmla="*/ 0 h 937"/>
                <a:gd name="T8" fmla="*/ 0 w 937"/>
                <a:gd name="T9" fmla="*/ 93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7" h="937">
                  <a:moveTo>
                    <a:pt x="0" y="937"/>
                  </a:moveTo>
                  <a:cubicBezTo>
                    <a:pt x="516" y="937"/>
                    <a:pt x="516" y="937"/>
                    <a:pt x="516" y="937"/>
                  </a:cubicBezTo>
                  <a:cubicBezTo>
                    <a:pt x="527" y="709"/>
                    <a:pt x="709" y="527"/>
                    <a:pt x="937" y="516"/>
                  </a:cubicBezTo>
                  <a:cubicBezTo>
                    <a:pt x="937" y="0"/>
                    <a:pt x="937" y="0"/>
                    <a:pt x="937" y="0"/>
                  </a:cubicBezTo>
                  <a:cubicBezTo>
                    <a:pt x="425" y="11"/>
                    <a:pt x="11" y="425"/>
                    <a:pt x="0" y="937"/>
                  </a:cubicBezTo>
                  <a:close/>
                </a:path>
              </a:pathLst>
            </a:custGeom>
            <a:solidFill>
              <a:srgbClr val="0CCE6B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CD0285E-FBE4-4591-875C-B384A9788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7748" y="2422422"/>
              <a:ext cx="1743305" cy="1740426"/>
            </a:xfrm>
            <a:custGeom>
              <a:avLst/>
              <a:gdLst>
                <a:gd name="T0" fmla="*/ 0 w 937"/>
                <a:gd name="T1" fmla="*/ 0 h 937"/>
                <a:gd name="T2" fmla="*/ 0 w 937"/>
                <a:gd name="T3" fmla="*/ 516 h 937"/>
                <a:gd name="T4" fmla="*/ 421 w 937"/>
                <a:gd name="T5" fmla="*/ 937 h 937"/>
                <a:gd name="T6" fmla="*/ 937 w 937"/>
                <a:gd name="T7" fmla="*/ 937 h 937"/>
                <a:gd name="T8" fmla="*/ 0 w 937"/>
                <a:gd name="T9" fmla="*/ 0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7" h="937">
                  <a:moveTo>
                    <a:pt x="0" y="0"/>
                  </a:moveTo>
                  <a:cubicBezTo>
                    <a:pt x="0" y="516"/>
                    <a:pt x="0" y="516"/>
                    <a:pt x="0" y="516"/>
                  </a:cubicBezTo>
                  <a:cubicBezTo>
                    <a:pt x="228" y="527"/>
                    <a:pt x="410" y="709"/>
                    <a:pt x="421" y="937"/>
                  </a:cubicBezTo>
                  <a:cubicBezTo>
                    <a:pt x="937" y="937"/>
                    <a:pt x="937" y="937"/>
                    <a:pt x="937" y="937"/>
                  </a:cubicBezTo>
                  <a:cubicBezTo>
                    <a:pt x="926" y="425"/>
                    <a:pt x="512" y="11"/>
                    <a:pt x="0" y="0"/>
                  </a:cubicBezTo>
                  <a:close/>
                </a:path>
              </a:pathLst>
            </a:custGeom>
            <a:solidFill>
              <a:srgbClr val="2A2C4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7EAF1702-2C00-45F1-BC56-BCF126F10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7" y="4236265"/>
              <a:ext cx="1743305" cy="1740426"/>
            </a:xfrm>
            <a:custGeom>
              <a:avLst/>
              <a:gdLst>
                <a:gd name="T0" fmla="*/ 937 w 937"/>
                <a:gd name="T1" fmla="*/ 937 h 937"/>
                <a:gd name="T2" fmla="*/ 937 w 937"/>
                <a:gd name="T3" fmla="*/ 421 h 937"/>
                <a:gd name="T4" fmla="*/ 516 w 937"/>
                <a:gd name="T5" fmla="*/ 0 h 937"/>
                <a:gd name="T6" fmla="*/ 0 w 937"/>
                <a:gd name="T7" fmla="*/ 0 h 937"/>
                <a:gd name="T8" fmla="*/ 937 w 937"/>
                <a:gd name="T9" fmla="*/ 937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7" h="937">
                  <a:moveTo>
                    <a:pt x="937" y="937"/>
                  </a:moveTo>
                  <a:cubicBezTo>
                    <a:pt x="937" y="421"/>
                    <a:pt x="937" y="421"/>
                    <a:pt x="937" y="421"/>
                  </a:cubicBezTo>
                  <a:cubicBezTo>
                    <a:pt x="709" y="410"/>
                    <a:pt x="527" y="228"/>
                    <a:pt x="5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512"/>
                    <a:pt x="425" y="926"/>
                    <a:pt x="937" y="9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1DC7B361-2A1B-41E8-A16B-B08C9CA24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7748" y="4236265"/>
              <a:ext cx="1743305" cy="1740426"/>
            </a:xfrm>
            <a:custGeom>
              <a:avLst/>
              <a:gdLst>
                <a:gd name="T0" fmla="*/ 0 w 937"/>
                <a:gd name="T1" fmla="*/ 421 h 937"/>
                <a:gd name="T2" fmla="*/ 0 w 937"/>
                <a:gd name="T3" fmla="*/ 937 h 937"/>
                <a:gd name="T4" fmla="*/ 937 w 937"/>
                <a:gd name="T5" fmla="*/ 0 h 937"/>
                <a:gd name="T6" fmla="*/ 421 w 937"/>
                <a:gd name="T7" fmla="*/ 0 h 937"/>
                <a:gd name="T8" fmla="*/ 0 w 937"/>
                <a:gd name="T9" fmla="*/ 421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7" h="937">
                  <a:moveTo>
                    <a:pt x="0" y="421"/>
                  </a:moveTo>
                  <a:cubicBezTo>
                    <a:pt x="0" y="937"/>
                    <a:pt x="0" y="937"/>
                    <a:pt x="0" y="937"/>
                  </a:cubicBezTo>
                  <a:cubicBezTo>
                    <a:pt x="512" y="926"/>
                    <a:pt x="926" y="512"/>
                    <a:pt x="937" y="0"/>
                  </a:cubicBezTo>
                  <a:cubicBezTo>
                    <a:pt x="421" y="0"/>
                    <a:pt x="421" y="0"/>
                    <a:pt x="421" y="0"/>
                  </a:cubicBezTo>
                  <a:cubicBezTo>
                    <a:pt x="410" y="228"/>
                    <a:pt x="228" y="410"/>
                    <a:pt x="0" y="421"/>
                  </a:cubicBezTo>
                  <a:close/>
                </a:path>
              </a:pathLst>
            </a:custGeom>
            <a:solidFill>
              <a:srgbClr val="E52057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4C2BEA6-AC24-4D80-B7ED-61CA3C724E6A}"/>
                </a:ext>
              </a:extLst>
            </p:cNvPr>
            <p:cNvGrpSpPr/>
            <p:nvPr/>
          </p:nvGrpSpPr>
          <p:grpSpPr>
            <a:xfrm>
              <a:off x="7017318" y="2384993"/>
              <a:ext cx="1131492" cy="978900"/>
              <a:chOff x="7017318" y="2384993"/>
              <a:chExt cx="1131492" cy="978900"/>
            </a:xfrm>
          </p:grpSpPr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6D64E925-C47E-4F77-A020-9A2A9A0E4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1224" y="2422422"/>
                <a:ext cx="1043680" cy="904043"/>
              </a:xfrm>
              <a:custGeom>
                <a:avLst/>
                <a:gdLst>
                  <a:gd name="T0" fmla="*/ 544 w 725"/>
                  <a:gd name="T1" fmla="*/ 0 h 628"/>
                  <a:gd name="T2" fmla="*/ 181 w 725"/>
                  <a:gd name="T3" fmla="*/ 0 h 628"/>
                  <a:gd name="T4" fmla="*/ 0 w 725"/>
                  <a:gd name="T5" fmla="*/ 315 h 628"/>
                  <a:gd name="T6" fmla="*/ 181 w 725"/>
                  <a:gd name="T7" fmla="*/ 628 h 628"/>
                  <a:gd name="T8" fmla="*/ 544 w 725"/>
                  <a:gd name="T9" fmla="*/ 628 h 628"/>
                  <a:gd name="T10" fmla="*/ 725 w 725"/>
                  <a:gd name="T11" fmla="*/ 315 h 628"/>
                  <a:gd name="T12" fmla="*/ 544 w 725"/>
                  <a:gd name="T13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5" h="628">
                    <a:moveTo>
                      <a:pt x="544" y="0"/>
                    </a:moveTo>
                    <a:lnTo>
                      <a:pt x="181" y="0"/>
                    </a:lnTo>
                    <a:lnTo>
                      <a:pt x="0" y="315"/>
                    </a:lnTo>
                    <a:lnTo>
                      <a:pt x="181" y="628"/>
                    </a:lnTo>
                    <a:lnTo>
                      <a:pt x="544" y="628"/>
                    </a:lnTo>
                    <a:lnTo>
                      <a:pt x="725" y="315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rgbClr val="2A2C4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EC29A087-0191-4B66-84A4-109F338F69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17318" y="2384993"/>
                <a:ext cx="1131492" cy="978900"/>
              </a:xfrm>
              <a:custGeom>
                <a:avLst/>
                <a:gdLst>
                  <a:gd name="T0" fmla="*/ 590 w 786"/>
                  <a:gd name="T1" fmla="*/ 680 h 680"/>
                  <a:gd name="T2" fmla="*/ 197 w 786"/>
                  <a:gd name="T3" fmla="*/ 680 h 680"/>
                  <a:gd name="T4" fmla="*/ 0 w 786"/>
                  <a:gd name="T5" fmla="*/ 341 h 680"/>
                  <a:gd name="T6" fmla="*/ 197 w 786"/>
                  <a:gd name="T7" fmla="*/ 0 h 680"/>
                  <a:gd name="T8" fmla="*/ 590 w 786"/>
                  <a:gd name="T9" fmla="*/ 0 h 680"/>
                  <a:gd name="T10" fmla="*/ 786 w 786"/>
                  <a:gd name="T11" fmla="*/ 341 h 680"/>
                  <a:gd name="T12" fmla="*/ 590 w 786"/>
                  <a:gd name="T13" fmla="*/ 680 h 680"/>
                  <a:gd name="T14" fmla="*/ 228 w 786"/>
                  <a:gd name="T15" fmla="*/ 628 h 680"/>
                  <a:gd name="T16" fmla="*/ 560 w 786"/>
                  <a:gd name="T17" fmla="*/ 628 h 680"/>
                  <a:gd name="T18" fmla="*/ 727 w 786"/>
                  <a:gd name="T19" fmla="*/ 341 h 680"/>
                  <a:gd name="T20" fmla="*/ 560 w 786"/>
                  <a:gd name="T21" fmla="*/ 52 h 680"/>
                  <a:gd name="T22" fmla="*/ 228 w 786"/>
                  <a:gd name="T23" fmla="*/ 52 h 680"/>
                  <a:gd name="T24" fmla="*/ 61 w 786"/>
                  <a:gd name="T25" fmla="*/ 341 h 680"/>
                  <a:gd name="T26" fmla="*/ 228 w 786"/>
                  <a:gd name="T27" fmla="*/ 62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6" h="680">
                    <a:moveTo>
                      <a:pt x="590" y="680"/>
                    </a:moveTo>
                    <a:lnTo>
                      <a:pt x="197" y="680"/>
                    </a:lnTo>
                    <a:lnTo>
                      <a:pt x="0" y="341"/>
                    </a:lnTo>
                    <a:lnTo>
                      <a:pt x="197" y="0"/>
                    </a:lnTo>
                    <a:lnTo>
                      <a:pt x="590" y="0"/>
                    </a:lnTo>
                    <a:lnTo>
                      <a:pt x="786" y="341"/>
                    </a:lnTo>
                    <a:lnTo>
                      <a:pt x="590" y="680"/>
                    </a:lnTo>
                    <a:close/>
                    <a:moveTo>
                      <a:pt x="228" y="628"/>
                    </a:moveTo>
                    <a:lnTo>
                      <a:pt x="560" y="628"/>
                    </a:lnTo>
                    <a:lnTo>
                      <a:pt x="727" y="341"/>
                    </a:lnTo>
                    <a:lnTo>
                      <a:pt x="560" y="52"/>
                    </a:lnTo>
                    <a:lnTo>
                      <a:pt x="228" y="52"/>
                    </a:lnTo>
                    <a:lnTo>
                      <a:pt x="61" y="341"/>
                    </a:lnTo>
                    <a:lnTo>
                      <a:pt x="228" y="6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41" name="Freeform 989">
                <a:extLst>
                  <a:ext uri="{FF2B5EF4-FFF2-40B4-BE49-F238E27FC236}">
                    <a16:creationId xmlns:a16="http://schemas.microsoft.com/office/drawing/2014/main" id="{5C63565E-C827-4A50-8508-787424EA15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7311" y="2937301"/>
                <a:ext cx="1539" cy="5327"/>
              </a:xfrm>
              <a:custGeom>
                <a:avLst/>
                <a:gdLst>
                  <a:gd name="T0" fmla="*/ 5 w 25"/>
                  <a:gd name="T1" fmla="*/ 0 h 90"/>
                  <a:gd name="T2" fmla="*/ 10 w 25"/>
                  <a:gd name="T3" fmla="*/ 1 h 90"/>
                  <a:gd name="T4" fmla="*/ 16 w 25"/>
                  <a:gd name="T5" fmla="*/ 4 h 90"/>
                  <a:gd name="T6" fmla="*/ 21 w 25"/>
                  <a:gd name="T7" fmla="*/ 9 h 90"/>
                  <a:gd name="T8" fmla="*/ 24 w 25"/>
                  <a:gd name="T9" fmla="*/ 15 h 90"/>
                  <a:gd name="T10" fmla="*/ 25 w 25"/>
                  <a:gd name="T11" fmla="*/ 20 h 90"/>
                  <a:gd name="T12" fmla="*/ 25 w 25"/>
                  <a:gd name="T13" fmla="*/ 90 h 90"/>
                  <a:gd name="T14" fmla="*/ 0 w 25"/>
                  <a:gd name="T15" fmla="*/ 90 h 90"/>
                  <a:gd name="T16" fmla="*/ 0 w 25"/>
                  <a:gd name="T17" fmla="*/ 1 h 90"/>
                  <a:gd name="T18" fmla="*/ 5 w 25"/>
                  <a:gd name="T1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90">
                    <a:moveTo>
                      <a:pt x="5" y="0"/>
                    </a:moveTo>
                    <a:lnTo>
                      <a:pt x="10" y="1"/>
                    </a:lnTo>
                    <a:lnTo>
                      <a:pt x="16" y="4"/>
                    </a:lnTo>
                    <a:lnTo>
                      <a:pt x="21" y="9"/>
                    </a:lnTo>
                    <a:lnTo>
                      <a:pt x="24" y="15"/>
                    </a:lnTo>
                    <a:lnTo>
                      <a:pt x="25" y="20"/>
                    </a:lnTo>
                    <a:lnTo>
                      <a:pt x="25" y="90"/>
                    </a:lnTo>
                    <a:lnTo>
                      <a:pt x="0" y="90"/>
                    </a:lnTo>
                    <a:lnTo>
                      <a:pt x="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CD67FBD-0DFE-4C56-A92E-4F0F8CEEB4A5}"/>
                </a:ext>
              </a:extLst>
            </p:cNvPr>
            <p:cNvGrpSpPr/>
            <p:nvPr/>
          </p:nvGrpSpPr>
          <p:grpSpPr>
            <a:xfrm>
              <a:off x="4031675" y="2384993"/>
              <a:ext cx="1131492" cy="978900"/>
              <a:chOff x="4031675" y="2384993"/>
              <a:chExt cx="1131492" cy="978900"/>
            </a:xfrm>
          </p:grpSpPr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81E8295F-F154-4686-9AC9-2486D8A54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4142" y="2422422"/>
                <a:ext cx="1046559" cy="904043"/>
              </a:xfrm>
              <a:custGeom>
                <a:avLst/>
                <a:gdLst>
                  <a:gd name="T0" fmla="*/ 546 w 727"/>
                  <a:gd name="T1" fmla="*/ 0 h 628"/>
                  <a:gd name="T2" fmla="*/ 183 w 727"/>
                  <a:gd name="T3" fmla="*/ 0 h 628"/>
                  <a:gd name="T4" fmla="*/ 0 w 727"/>
                  <a:gd name="T5" fmla="*/ 315 h 628"/>
                  <a:gd name="T6" fmla="*/ 183 w 727"/>
                  <a:gd name="T7" fmla="*/ 628 h 628"/>
                  <a:gd name="T8" fmla="*/ 546 w 727"/>
                  <a:gd name="T9" fmla="*/ 628 h 628"/>
                  <a:gd name="T10" fmla="*/ 727 w 727"/>
                  <a:gd name="T11" fmla="*/ 315 h 628"/>
                  <a:gd name="T12" fmla="*/ 546 w 727"/>
                  <a:gd name="T13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7" h="628">
                    <a:moveTo>
                      <a:pt x="546" y="0"/>
                    </a:moveTo>
                    <a:lnTo>
                      <a:pt x="183" y="0"/>
                    </a:lnTo>
                    <a:lnTo>
                      <a:pt x="0" y="315"/>
                    </a:lnTo>
                    <a:lnTo>
                      <a:pt x="183" y="628"/>
                    </a:lnTo>
                    <a:lnTo>
                      <a:pt x="546" y="628"/>
                    </a:lnTo>
                    <a:lnTo>
                      <a:pt x="727" y="315"/>
                    </a:lnTo>
                    <a:lnTo>
                      <a:pt x="546" y="0"/>
                    </a:lnTo>
                    <a:close/>
                  </a:path>
                </a:pathLst>
              </a:custGeom>
              <a:solidFill>
                <a:srgbClr val="0CCE6B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E7D0E587-F836-4286-94D5-9CD52F34C6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31675" y="2384993"/>
                <a:ext cx="1131492" cy="978900"/>
              </a:xfrm>
              <a:custGeom>
                <a:avLst/>
                <a:gdLst>
                  <a:gd name="T0" fmla="*/ 589 w 786"/>
                  <a:gd name="T1" fmla="*/ 680 h 680"/>
                  <a:gd name="T2" fmla="*/ 196 w 786"/>
                  <a:gd name="T3" fmla="*/ 680 h 680"/>
                  <a:gd name="T4" fmla="*/ 0 w 786"/>
                  <a:gd name="T5" fmla="*/ 341 h 680"/>
                  <a:gd name="T6" fmla="*/ 196 w 786"/>
                  <a:gd name="T7" fmla="*/ 0 h 680"/>
                  <a:gd name="T8" fmla="*/ 589 w 786"/>
                  <a:gd name="T9" fmla="*/ 0 h 680"/>
                  <a:gd name="T10" fmla="*/ 786 w 786"/>
                  <a:gd name="T11" fmla="*/ 341 h 680"/>
                  <a:gd name="T12" fmla="*/ 589 w 786"/>
                  <a:gd name="T13" fmla="*/ 680 h 680"/>
                  <a:gd name="T14" fmla="*/ 226 w 786"/>
                  <a:gd name="T15" fmla="*/ 628 h 680"/>
                  <a:gd name="T16" fmla="*/ 559 w 786"/>
                  <a:gd name="T17" fmla="*/ 628 h 680"/>
                  <a:gd name="T18" fmla="*/ 726 w 786"/>
                  <a:gd name="T19" fmla="*/ 341 h 680"/>
                  <a:gd name="T20" fmla="*/ 559 w 786"/>
                  <a:gd name="T21" fmla="*/ 52 h 680"/>
                  <a:gd name="T22" fmla="*/ 226 w 786"/>
                  <a:gd name="T23" fmla="*/ 52 h 680"/>
                  <a:gd name="T24" fmla="*/ 60 w 786"/>
                  <a:gd name="T25" fmla="*/ 341 h 680"/>
                  <a:gd name="T26" fmla="*/ 226 w 786"/>
                  <a:gd name="T27" fmla="*/ 62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6" h="680">
                    <a:moveTo>
                      <a:pt x="589" y="680"/>
                    </a:moveTo>
                    <a:lnTo>
                      <a:pt x="196" y="680"/>
                    </a:lnTo>
                    <a:lnTo>
                      <a:pt x="0" y="341"/>
                    </a:lnTo>
                    <a:lnTo>
                      <a:pt x="196" y="0"/>
                    </a:lnTo>
                    <a:lnTo>
                      <a:pt x="589" y="0"/>
                    </a:lnTo>
                    <a:lnTo>
                      <a:pt x="786" y="341"/>
                    </a:lnTo>
                    <a:lnTo>
                      <a:pt x="589" y="680"/>
                    </a:lnTo>
                    <a:close/>
                    <a:moveTo>
                      <a:pt x="226" y="628"/>
                    </a:moveTo>
                    <a:lnTo>
                      <a:pt x="559" y="628"/>
                    </a:lnTo>
                    <a:lnTo>
                      <a:pt x="726" y="341"/>
                    </a:lnTo>
                    <a:lnTo>
                      <a:pt x="559" y="52"/>
                    </a:lnTo>
                    <a:lnTo>
                      <a:pt x="226" y="52"/>
                    </a:lnTo>
                    <a:lnTo>
                      <a:pt x="60" y="341"/>
                    </a:lnTo>
                    <a:lnTo>
                      <a:pt x="226" y="6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096C934-4D82-4D75-9B5B-43432F6C790A}"/>
                </a:ext>
              </a:extLst>
            </p:cNvPr>
            <p:cNvGrpSpPr/>
            <p:nvPr/>
          </p:nvGrpSpPr>
          <p:grpSpPr>
            <a:xfrm>
              <a:off x="7028835" y="5068329"/>
              <a:ext cx="1131492" cy="978900"/>
              <a:chOff x="7028835" y="5068329"/>
              <a:chExt cx="1131492" cy="978900"/>
            </a:xfrm>
          </p:grpSpPr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DA4CCF1B-BE81-48A2-B25C-D2F13770A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2741" y="5105758"/>
                <a:ext cx="1043680" cy="904043"/>
              </a:xfrm>
              <a:custGeom>
                <a:avLst/>
                <a:gdLst>
                  <a:gd name="T0" fmla="*/ 544 w 725"/>
                  <a:gd name="T1" fmla="*/ 0 h 628"/>
                  <a:gd name="T2" fmla="*/ 181 w 725"/>
                  <a:gd name="T3" fmla="*/ 0 h 628"/>
                  <a:gd name="T4" fmla="*/ 0 w 725"/>
                  <a:gd name="T5" fmla="*/ 315 h 628"/>
                  <a:gd name="T6" fmla="*/ 181 w 725"/>
                  <a:gd name="T7" fmla="*/ 628 h 628"/>
                  <a:gd name="T8" fmla="*/ 544 w 725"/>
                  <a:gd name="T9" fmla="*/ 628 h 628"/>
                  <a:gd name="T10" fmla="*/ 725 w 725"/>
                  <a:gd name="T11" fmla="*/ 315 h 628"/>
                  <a:gd name="T12" fmla="*/ 544 w 725"/>
                  <a:gd name="T13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5" h="628">
                    <a:moveTo>
                      <a:pt x="544" y="0"/>
                    </a:moveTo>
                    <a:lnTo>
                      <a:pt x="181" y="0"/>
                    </a:lnTo>
                    <a:lnTo>
                      <a:pt x="0" y="315"/>
                    </a:lnTo>
                    <a:lnTo>
                      <a:pt x="181" y="628"/>
                    </a:lnTo>
                    <a:lnTo>
                      <a:pt x="544" y="628"/>
                    </a:lnTo>
                    <a:lnTo>
                      <a:pt x="725" y="315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rgbClr val="E51F55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C7FF9558-4CE1-49FA-89B9-CCD3532356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28835" y="5068329"/>
                <a:ext cx="1131492" cy="978900"/>
              </a:xfrm>
              <a:custGeom>
                <a:avLst/>
                <a:gdLst>
                  <a:gd name="T0" fmla="*/ 590 w 786"/>
                  <a:gd name="T1" fmla="*/ 680 h 680"/>
                  <a:gd name="T2" fmla="*/ 197 w 786"/>
                  <a:gd name="T3" fmla="*/ 680 h 680"/>
                  <a:gd name="T4" fmla="*/ 0 w 786"/>
                  <a:gd name="T5" fmla="*/ 341 h 680"/>
                  <a:gd name="T6" fmla="*/ 197 w 786"/>
                  <a:gd name="T7" fmla="*/ 0 h 680"/>
                  <a:gd name="T8" fmla="*/ 590 w 786"/>
                  <a:gd name="T9" fmla="*/ 0 h 680"/>
                  <a:gd name="T10" fmla="*/ 786 w 786"/>
                  <a:gd name="T11" fmla="*/ 341 h 680"/>
                  <a:gd name="T12" fmla="*/ 590 w 786"/>
                  <a:gd name="T13" fmla="*/ 680 h 680"/>
                  <a:gd name="T14" fmla="*/ 226 w 786"/>
                  <a:gd name="T15" fmla="*/ 628 h 680"/>
                  <a:gd name="T16" fmla="*/ 559 w 786"/>
                  <a:gd name="T17" fmla="*/ 628 h 680"/>
                  <a:gd name="T18" fmla="*/ 725 w 786"/>
                  <a:gd name="T19" fmla="*/ 341 h 680"/>
                  <a:gd name="T20" fmla="*/ 559 w 786"/>
                  <a:gd name="T21" fmla="*/ 52 h 680"/>
                  <a:gd name="T22" fmla="*/ 226 w 786"/>
                  <a:gd name="T23" fmla="*/ 52 h 680"/>
                  <a:gd name="T24" fmla="*/ 60 w 786"/>
                  <a:gd name="T25" fmla="*/ 341 h 680"/>
                  <a:gd name="T26" fmla="*/ 226 w 786"/>
                  <a:gd name="T27" fmla="*/ 62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6" h="680">
                    <a:moveTo>
                      <a:pt x="590" y="680"/>
                    </a:moveTo>
                    <a:lnTo>
                      <a:pt x="197" y="680"/>
                    </a:lnTo>
                    <a:lnTo>
                      <a:pt x="0" y="341"/>
                    </a:lnTo>
                    <a:lnTo>
                      <a:pt x="197" y="0"/>
                    </a:lnTo>
                    <a:lnTo>
                      <a:pt x="590" y="0"/>
                    </a:lnTo>
                    <a:lnTo>
                      <a:pt x="786" y="341"/>
                    </a:lnTo>
                    <a:lnTo>
                      <a:pt x="590" y="680"/>
                    </a:lnTo>
                    <a:close/>
                    <a:moveTo>
                      <a:pt x="226" y="628"/>
                    </a:moveTo>
                    <a:lnTo>
                      <a:pt x="559" y="628"/>
                    </a:lnTo>
                    <a:lnTo>
                      <a:pt x="725" y="341"/>
                    </a:lnTo>
                    <a:lnTo>
                      <a:pt x="559" y="52"/>
                    </a:lnTo>
                    <a:lnTo>
                      <a:pt x="226" y="52"/>
                    </a:lnTo>
                    <a:lnTo>
                      <a:pt x="60" y="341"/>
                    </a:lnTo>
                    <a:lnTo>
                      <a:pt x="226" y="6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3413603-FE44-4D76-A233-BC06EF741B2E}"/>
                </a:ext>
              </a:extLst>
            </p:cNvPr>
            <p:cNvGrpSpPr/>
            <p:nvPr/>
          </p:nvGrpSpPr>
          <p:grpSpPr>
            <a:xfrm>
              <a:off x="4040312" y="5068329"/>
              <a:ext cx="1131492" cy="978900"/>
              <a:chOff x="4040312" y="5068329"/>
              <a:chExt cx="1131492" cy="978900"/>
            </a:xfrm>
          </p:grpSpPr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7C8B9A6B-8064-408F-AEF8-DE15229DA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218" y="5105758"/>
                <a:ext cx="1043680" cy="904043"/>
              </a:xfrm>
              <a:custGeom>
                <a:avLst/>
                <a:gdLst>
                  <a:gd name="T0" fmla="*/ 544 w 725"/>
                  <a:gd name="T1" fmla="*/ 0 h 628"/>
                  <a:gd name="T2" fmla="*/ 181 w 725"/>
                  <a:gd name="T3" fmla="*/ 0 h 628"/>
                  <a:gd name="T4" fmla="*/ 0 w 725"/>
                  <a:gd name="T5" fmla="*/ 315 h 628"/>
                  <a:gd name="T6" fmla="*/ 181 w 725"/>
                  <a:gd name="T7" fmla="*/ 628 h 628"/>
                  <a:gd name="T8" fmla="*/ 544 w 725"/>
                  <a:gd name="T9" fmla="*/ 628 h 628"/>
                  <a:gd name="T10" fmla="*/ 725 w 725"/>
                  <a:gd name="T11" fmla="*/ 315 h 628"/>
                  <a:gd name="T12" fmla="*/ 544 w 725"/>
                  <a:gd name="T13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5" h="628">
                    <a:moveTo>
                      <a:pt x="544" y="0"/>
                    </a:moveTo>
                    <a:lnTo>
                      <a:pt x="181" y="0"/>
                    </a:lnTo>
                    <a:lnTo>
                      <a:pt x="0" y="315"/>
                    </a:lnTo>
                    <a:lnTo>
                      <a:pt x="181" y="628"/>
                    </a:lnTo>
                    <a:lnTo>
                      <a:pt x="544" y="628"/>
                    </a:lnTo>
                    <a:lnTo>
                      <a:pt x="725" y="315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0DEA171C-05C2-4ACF-8135-C52E59AFB6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40312" y="5068329"/>
                <a:ext cx="1131492" cy="978900"/>
              </a:xfrm>
              <a:custGeom>
                <a:avLst/>
                <a:gdLst>
                  <a:gd name="T0" fmla="*/ 590 w 786"/>
                  <a:gd name="T1" fmla="*/ 680 h 680"/>
                  <a:gd name="T2" fmla="*/ 197 w 786"/>
                  <a:gd name="T3" fmla="*/ 680 h 680"/>
                  <a:gd name="T4" fmla="*/ 0 w 786"/>
                  <a:gd name="T5" fmla="*/ 341 h 680"/>
                  <a:gd name="T6" fmla="*/ 197 w 786"/>
                  <a:gd name="T7" fmla="*/ 0 h 680"/>
                  <a:gd name="T8" fmla="*/ 590 w 786"/>
                  <a:gd name="T9" fmla="*/ 0 h 680"/>
                  <a:gd name="T10" fmla="*/ 786 w 786"/>
                  <a:gd name="T11" fmla="*/ 341 h 680"/>
                  <a:gd name="T12" fmla="*/ 590 w 786"/>
                  <a:gd name="T13" fmla="*/ 680 h 680"/>
                  <a:gd name="T14" fmla="*/ 228 w 786"/>
                  <a:gd name="T15" fmla="*/ 628 h 680"/>
                  <a:gd name="T16" fmla="*/ 560 w 786"/>
                  <a:gd name="T17" fmla="*/ 628 h 680"/>
                  <a:gd name="T18" fmla="*/ 727 w 786"/>
                  <a:gd name="T19" fmla="*/ 341 h 680"/>
                  <a:gd name="T20" fmla="*/ 560 w 786"/>
                  <a:gd name="T21" fmla="*/ 52 h 680"/>
                  <a:gd name="T22" fmla="*/ 228 w 786"/>
                  <a:gd name="T23" fmla="*/ 52 h 680"/>
                  <a:gd name="T24" fmla="*/ 61 w 786"/>
                  <a:gd name="T25" fmla="*/ 341 h 680"/>
                  <a:gd name="T26" fmla="*/ 228 w 786"/>
                  <a:gd name="T27" fmla="*/ 628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6" h="680">
                    <a:moveTo>
                      <a:pt x="590" y="680"/>
                    </a:moveTo>
                    <a:lnTo>
                      <a:pt x="197" y="680"/>
                    </a:lnTo>
                    <a:lnTo>
                      <a:pt x="0" y="341"/>
                    </a:lnTo>
                    <a:lnTo>
                      <a:pt x="197" y="0"/>
                    </a:lnTo>
                    <a:lnTo>
                      <a:pt x="590" y="0"/>
                    </a:lnTo>
                    <a:lnTo>
                      <a:pt x="786" y="341"/>
                    </a:lnTo>
                    <a:lnTo>
                      <a:pt x="590" y="680"/>
                    </a:lnTo>
                    <a:close/>
                    <a:moveTo>
                      <a:pt x="228" y="628"/>
                    </a:moveTo>
                    <a:lnTo>
                      <a:pt x="560" y="628"/>
                    </a:lnTo>
                    <a:lnTo>
                      <a:pt x="727" y="341"/>
                    </a:lnTo>
                    <a:lnTo>
                      <a:pt x="560" y="52"/>
                    </a:lnTo>
                    <a:lnTo>
                      <a:pt x="228" y="52"/>
                    </a:lnTo>
                    <a:lnTo>
                      <a:pt x="61" y="341"/>
                    </a:lnTo>
                    <a:lnTo>
                      <a:pt x="228" y="6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6E2C3947-7C35-406D-A761-417415D3BDE9}"/>
                </a:ext>
              </a:extLst>
            </p:cNvPr>
            <p:cNvGrpSpPr/>
            <p:nvPr/>
          </p:nvGrpSpPr>
          <p:grpSpPr>
            <a:xfrm>
              <a:off x="5266522" y="3281360"/>
              <a:ext cx="693014" cy="693014"/>
              <a:chOff x="1430666" y="2683926"/>
              <a:chExt cx="866118" cy="866118"/>
            </a:xfrm>
          </p:grpSpPr>
          <p:sp>
            <p:nvSpPr>
              <p:cNvPr id="64" name="Oval 7">
                <a:extLst>
                  <a:ext uri="{FF2B5EF4-FFF2-40B4-BE49-F238E27FC236}">
                    <a16:creationId xmlns:a16="http://schemas.microsoft.com/office/drawing/2014/main" id="{CA3EB953-1586-48D3-A2D0-F6129E01B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0666" y="2683926"/>
                <a:ext cx="866118" cy="8661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65" name="Freeform 6">
                <a:extLst>
                  <a:ext uri="{FF2B5EF4-FFF2-40B4-BE49-F238E27FC236}">
                    <a16:creationId xmlns:a16="http://schemas.microsoft.com/office/drawing/2014/main" id="{8CABA8D4-BB64-4A7D-ACA7-ECCE48BE7F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141" y="2909852"/>
                <a:ext cx="277168" cy="414266"/>
              </a:xfrm>
              <a:custGeom>
                <a:avLst/>
                <a:gdLst>
                  <a:gd name="T0" fmla="*/ 18 w 270"/>
                  <a:gd name="T1" fmla="*/ 307 h 405"/>
                  <a:gd name="T2" fmla="*/ 117 w 270"/>
                  <a:gd name="T3" fmla="*/ 332 h 405"/>
                  <a:gd name="T4" fmla="*/ 179 w 270"/>
                  <a:gd name="T5" fmla="*/ 289 h 405"/>
                  <a:gd name="T6" fmla="*/ 113 w 270"/>
                  <a:gd name="T7" fmla="*/ 234 h 405"/>
                  <a:gd name="T8" fmla="*/ 5 w 270"/>
                  <a:gd name="T9" fmla="*/ 118 h 405"/>
                  <a:gd name="T10" fmla="*/ 154 w 270"/>
                  <a:gd name="T11" fmla="*/ 0 h 405"/>
                  <a:gd name="T12" fmla="*/ 254 w 270"/>
                  <a:gd name="T13" fmla="*/ 20 h 405"/>
                  <a:gd name="T14" fmla="*/ 234 w 270"/>
                  <a:gd name="T15" fmla="*/ 91 h 405"/>
                  <a:gd name="T16" fmla="*/ 152 w 270"/>
                  <a:gd name="T17" fmla="*/ 73 h 405"/>
                  <a:gd name="T18" fmla="*/ 95 w 270"/>
                  <a:gd name="T19" fmla="*/ 110 h 405"/>
                  <a:gd name="T20" fmla="*/ 168 w 270"/>
                  <a:gd name="T21" fmla="*/ 166 h 405"/>
                  <a:gd name="T22" fmla="*/ 270 w 270"/>
                  <a:gd name="T23" fmla="*/ 283 h 405"/>
                  <a:gd name="T24" fmla="*/ 111 w 270"/>
                  <a:gd name="T25" fmla="*/ 405 h 405"/>
                  <a:gd name="T26" fmla="*/ 0 w 270"/>
                  <a:gd name="T27" fmla="*/ 381 h 405"/>
                  <a:gd name="T28" fmla="*/ 18 w 270"/>
                  <a:gd name="T29" fmla="*/ 307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0" h="405">
                    <a:moveTo>
                      <a:pt x="18" y="307"/>
                    </a:moveTo>
                    <a:cubicBezTo>
                      <a:pt x="42" y="320"/>
                      <a:pt x="79" y="332"/>
                      <a:pt x="117" y="332"/>
                    </a:cubicBezTo>
                    <a:cubicBezTo>
                      <a:pt x="157" y="332"/>
                      <a:pt x="179" y="315"/>
                      <a:pt x="179" y="289"/>
                    </a:cubicBezTo>
                    <a:cubicBezTo>
                      <a:pt x="179" y="265"/>
                      <a:pt x="160" y="251"/>
                      <a:pt x="113" y="234"/>
                    </a:cubicBezTo>
                    <a:cubicBezTo>
                      <a:pt x="48" y="211"/>
                      <a:pt x="5" y="175"/>
                      <a:pt x="5" y="118"/>
                    </a:cubicBezTo>
                    <a:cubicBezTo>
                      <a:pt x="5" y="51"/>
                      <a:pt x="61" y="0"/>
                      <a:pt x="154" y="0"/>
                    </a:cubicBezTo>
                    <a:cubicBezTo>
                      <a:pt x="198" y="0"/>
                      <a:pt x="231" y="9"/>
                      <a:pt x="254" y="20"/>
                    </a:cubicBezTo>
                    <a:cubicBezTo>
                      <a:pt x="234" y="91"/>
                      <a:pt x="234" y="91"/>
                      <a:pt x="234" y="91"/>
                    </a:cubicBezTo>
                    <a:cubicBezTo>
                      <a:pt x="219" y="84"/>
                      <a:pt x="191" y="73"/>
                      <a:pt x="152" y="73"/>
                    </a:cubicBezTo>
                    <a:cubicBezTo>
                      <a:pt x="114" y="73"/>
                      <a:pt x="95" y="90"/>
                      <a:pt x="95" y="110"/>
                    </a:cubicBezTo>
                    <a:cubicBezTo>
                      <a:pt x="95" y="136"/>
                      <a:pt x="117" y="147"/>
                      <a:pt x="168" y="166"/>
                    </a:cubicBezTo>
                    <a:cubicBezTo>
                      <a:pt x="237" y="191"/>
                      <a:pt x="270" y="228"/>
                      <a:pt x="270" y="283"/>
                    </a:cubicBezTo>
                    <a:cubicBezTo>
                      <a:pt x="270" y="349"/>
                      <a:pt x="219" y="405"/>
                      <a:pt x="111" y="405"/>
                    </a:cubicBezTo>
                    <a:cubicBezTo>
                      <a:pt x="67" y="405"/>
                      <a:pt x="22" y="393"/>
                      <a:pt x="0" y="381"/>
                    </a:cubicBezTo>
                    <a:lnTo>
                      <a:pt x="18" y="307"/>
                    </a:lnTo>
                    <a:close/>
                  </a:path>
                </a:pathLst>
              </a:custGeom>
              <a:solidFill>
                <a:srgbClr val="0CCE6B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5D856970-3F32-470B-AEC6-2748A56D1C58}"/>
                </a:ext>
              </a:extLst>
            </p:cNvPr>
            <p:cNvGrpSpPr/>
            <p:nvPr/>
          </p:nvGrpSpPr>
          <p:grpSpPr>
            <a:xfrm>
              <a:off x="6197127" y="3276106"/>
              <a:ext cx="693014" cy="693014"/>
              <a:chOff x="4388179" y="2683926"/>
              <a:chExt cx="866118" cy="866118"/>
            </a:xfrm>
          </p:grpSpPr>
          <p:sp>
            <p:nvSpPr>
              <p:cNvPr id="67" name="Oval 10">
                <a:extLst>
                  <a:ext uri="{FF2B5EF4-FFF2-40B4-BE49-F238E27FC236}">
                    <a16:creationId xmlns:a16="http://schemas.microsoft.com/office/drawing/2014/main" id="{B7FAC5B9-BCCE-43DB-BD7C-75710B855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179" y="2683926"/>
                <a:ext cx="866118" cy="8661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68" name="Freeform 8">
                <a:extLst>
                  <a:ext uri="{FF2B5EF4-FFF2-40B4-BE49-F238E27FC236}">
                    <a16:creationId xmlns:a16="http://schemas.microsoft.com/office/drawing/2014/main" id="{F4EB5BE5-DCDC-4464-8108-32AE0A8C1E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4549" y="2924757"/>
                <a:ext cx="513378" cy="401208"/>
              </a:xfrm>
              <a:custGeom>
                <a:avLst/>
                <a:gdLst>
                  <a:gd name="T0" fmla="*/ 94 w 501"/>
                  <a:gd name="T1" fmla="*/ 392 h 392"/>
                  <a:gd name="T2" fmla="*/ 0 w 501"/>
                  <a:gd name="T3" fmla="*/ 0 h 392"/>
                  <a:gd name="T4" fmla="*/ 95 w 501"/>
                  <a:gd name="T5" fmla="*/ 0 h 392"/>
                  <a:gd name="T6" fmla="*/ 125 w 501"/>
                  <a:gd name="T7" fmla="*/ 162 h 392"/>
                  <a:gd name="T8" fmla="*/ 148 w 501"/>
                  <a:gd name="T9" fmla="*/ 299 h 392"/>
                  <a:gd name="T10" fmla="*/ 149 w 501"/>
                  <a:gd name="T11" fmla="*/ 299 h 392"/>
                  <a:gd name="T12" fmla="*/ 175 w 501"/>
                  <a:gd name="T13" fmla="*/ 161 h 392"/>
                  <a:gd name="T14" fmla="*/ 208 w 501"/>
                  <a:gd name="T15" fmla="*/ 0 h 392"/>
                  <a:gd name="T16" fmla="*/ 303 w 501"/>
                  <a:gd name="T17" fmla="*/ 0 h 392"/>
                  <a:gd name="T18" fmla="*/ 334 w 501"/>
                  <a:gd name="T19" fmla="*/ 165 h 392"/>
                  <a:gd name="T20" fmla="*/ 355 w 501"/>
                  <a:gd name="T21" fmla="*/ 297 h 392"/>
                  <a:gd name="T22" fmla="*/ 356 w 501"/>
                  <a:gd name="T23" fmla="*/ 297 h 392"/>
                  <a:gd name="T24" fmla="*/ 379 w 501"/>
                  <a:gd name="T25" fmla="*/ 161 h 392"/>
                  <a:gd name="T26" fmla="*/ 411 w 501"/>
                  <a:gd name="T27" fmla="*/ 0 h 392"/>
                  <a:gd name="T28" fmla="*/ 501 w 501"/>
                  <a:gd name="T29" fmla="*/ 0 h 392"/>
                  <a:gd name="T30" fmla="*/ 400 w 501"/>
                  <a:gd name="T31" fmla="*/ 392 h 392"/>
                  <a:gd name="T32" fmla="*/ 304 w 501"/>
                  <a:gd name="T33" fmla="*/ 392 h 392"/>
                  <a:gd name="T34" fmla="*/ 271 w 501"/>
                  <a:gd name="T35" fmla="*/ 223 h 392"/>
                  <a:gd name="T36" fmla="*/ 252 w 501"/>
                  <a:gd name="T37" fmla="*/ 102 h 392"/>
                  <a:gd name="T38" fmla="*/ 251 w 501"/>
                  <a:gd name="T39" fmla="*/ 102 h 392"/>
                  <a:gd name="T40" fmla="*/ 228 w 501"/>
                  <a:gd name="T41" fmla="*/ 223 h 392"/>
                  <a:gd name="T42" fmla="*/ 191 w 501"/>
                  <a:gd name="T43" fmla="*/ 392 h 392"/>
                  <a:gd name="T44" fmla="*/ 94 w 501"/>
                  <a:gd name="T45" fmla="*/ 392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1" h="392">
                    <a:moveTo>
                      <a:pt x="94" y="39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125" y="162"/>
                      <a:pt x="125" y="162"/>
                      <a:pt x="125" y="162"/>
                    </a:cubicBezTo>
                    <a:cubicBezTo>
                      <a:pt x="134" y="208"/>
                      <a:pt x="142" y="259"/>
                      <a:pt x="148" y="299"/>
                    </a:cubicBezTo>
                    <a:cubicBezTo>
                      <a:pt x="149" y="299"/>
                      <a:pt x="149" y="299"/>
                      <a:pt x="149" y="299"/>
                    </a:cubicBezTo>
                    <a:cubicBezTo>
                      <a:pt x="156" y="256"/>
                      <a:pt x="165" y="209"/>
                      <a:pt x="175" y="161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303" y="0"/>
                      <a:pt x="303" y="0"/>
                      <a:pt x="303" y="0"/>
                    </a:cubicBezTo>
                    <a:cubicBezTo>
                      <a:pt x="334" y="165"/>
                      <a:pt x="334" y="165"/>
                      <a:pt x="334" y="165"/>
                    </a:cubicBezTo>
                    <a:cubicBezTo>
                      <a:pt x="343" y="211"/>
                      <a:pt x="349" y="253"/>
                      <a:pt x="355" y="297"/>
                    </a:cubicBezTo>
                    <a:cubicBezTo>
                      <a:pt x="356" y="297"/>
                      <a:pt x="356" y="297"/>
                      <a:pt x="356" y="297"/>
                    </a:cubicBezTo>
                    <a:cubicBezTo>
                      <a:pt x="362" y="253"/>
                      <a:pt x="371" y="207"/>
                      <a:pt x="379" y="161"/>
                    </a:cubicBezTo>
                    <a:cubicBezTo>
                      <a:pt x="411" y="0"/>
                      <a:pt x="411" y="0"/>
                      <a:pt x="411" y="0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400" y="392"/>
                      <a:pt x="400" y="392"/>
                      <a:pt x="400" y="392"/>
                    </a:cubicBezTo>
                    <a:cubicBezTo>
                      <a:pt x="304" y="392"/>
                      <a:pt x="304" y="392"/>
                      <a:pt x="304" y="392"/>
                    </a:cubicBezTo>
                    <a:cubicBezTo>
                      <a:pt x="271" y="223"/>
                      <a:pt x="271" y="223"/>
                      <a:pt x="271" y="223"/>
                    </a:cubicBezTo>
                    <a:cubicBezTo>
                      <a:pt x="263" y="184"/>
                      <a:pt x="257" y="147"/>
                      <a:pt x="252" y="102"/>
                    </a:cubicBezTo>
                    <a:cubicBezTo>
                      <a:pt x="251" y="102"/>
                      <a:pt x="251" y="102"/>
                      <a:pt x="251" y="102"/>
                    </a:cubicBezTo>
                    <a:cubicBezTo>
                      <a:pt x="244" y="147"/>
                      <a:pt x="237" y="184"/>
                      <a:pt x="228" y="223"/>
                    </a:cubicBezTo>
                    <a:cubicBezTo>
                      <a:pt x="191" y="392"/>
                      <a:pt x="191" y="392"/>
                      <a:pt x="191" y="392"/>
                    </a:cubicBezTo>
                    <a:lnTo>
                      <a:pt x="94" y="392"/>
                    </a:lnTo>
                    <a:close/>
                  </a:path>
                </a:pathLst>
              </a:custGeom>
              <a:solidFill>
                <a:srgbClr val="2A2C4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CE03A35-64E1-4B5F-948B-311D976E08D5}"/>
                </a:ext>
              </a:extLst>
            </p:cNvPr>
            <p:cNvGrpSpPr/>
            <p:nvPr/>
          </p:nvGrpSpPr>
          <p:grpSpPr>
            <a:xfrm>
              <a:off x="5268141" y="4381479"/>
              <a:ext cx="693014" cy="693014"/>
              <a:chOff x="7347279" y="2683926"/>
              <a:chExt cx="866118" cy="866118"/>
            </a:xfrm>
          </p:grpSpPr>
          <p:sp>
            <p:nvSpPr>
              <p:cNvPr id="70" name="Oval 13">
                <a:extLst>
                  <a:ext uri="{FF2B5EF4-FFF2-40B4-BE49-F238E27FC236}">
                    <a16:creationId xmlns:a16="http://schemas.microsoft.com/office/drawing/2014/main" id="{080D1941-0245-4221-BA6E-7C7C28BC8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7279" y="2683926"/>
                <a:ext cx="866118" cy="8661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71" name="Freeform 10">
                <a:extLst>
                  <a:ext uri="{FF2B5EF4-FFF2-40B4-BE49-F238E27FC236}">
                    <a16:creationId xmlns:a16="http://schemas.microsoft.com/office/drawing/2014/main" id="{CEEC113D-F435-476D-AD09-D4539DB06A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77870" y="2861510"/>
                <a:ext cx="404936" cy="434172"/>
              </a:xfrm>
              <a:custGeom>
                <a:avLst/>
                <a:gdLst>
                  <a:gd name="T0" fmla="*/ 186 w 377"/>
                  <a:gd name="T1" fmla="*/ 0 h 405"/>
                  <a:gd name="T2" fmla="*/ 377 w 377"/>
                  <a:gd name="T3" fmla="*/ 205 h 405"/>
                  <a:gd name="T4" fmla="*/ 193 w 377"/>
                  <a:gd name="T5" fmla="*/ 405 h 405"/>
                  <a:gd name="T6" fmla="*/ 0 w 377"/>
                  <a:gd name="T7" fmla="*/ 198 h 405"/>
                  <a:gd name="T8" fmla="*/ 186 w 377"/>
                  <a:gd name="T9" fmla="*/ 0 h 405"/>
                  <a:gd name="T10" fmla="*/ 189 w 377"/>
                  <a:gd name="T11" fmla="*/ 70 h 405"/>
                  <a:gd name="T12" fmla="*/ 94 w 377"/>
                  <a:gd name="T13" fmla="*/ 201 h 405"/>
                  <a:gd name="T14" fmla="*/ 188 w 377"/>
                  <a:gd name="T15" fmla="*/ 335 h 405"/>
                  <a:gd name="T16" fmla="*/ 284 w 377"/>
                  <a:gd name="T17" fmla="*/ 204 h 405"/>
                  <a:gd name="T18" fmla="*/ 189 w 377"/>
                  <a:gd name="T19" fmla="*/ 7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7" h="405">
                    <a:moveTo>
                      <a:pt x="186" y="0"/>
                    </a:moveTo>
                    <a:cubicBezTo>
                      <a:pt x="302" y="0"/>
                      <a:pt x="377" y="88"/>
                      <a:pt x="377" y="205"/>
                    </a:cubicBezTo>
                    <a:cubicBezTo>
                      <a:pt x="377" y="317"/>
                      <a:pt x="309" y="405"/>
                      <a:pt x="193" y="405"/>
                    </a:cubicBezTo>
                    <a:cubicBezTo>
                      <a:pt x="78" y="405"/>
                      <a:pt x="0" y="327"/>
                      <a:pt x="0" y="198"/>
                    </a:cubicBezTo>
                    <a:cubicBezTo>
                      <a:pt x="0" y="90"/>
                      <a:pt x="66" y="0"/>
                      <a:pt x="186" y="0"/>
                    </a:cubicBezTo>
                    <a:close/>
                    <a:moveTo>
                      <a:pt x="189" y="70"/>
                    </a:moveTo>
                    <a:cubicBezTo>
                      <a:pt x="127" y="70"/>
                      <a:pt x="94" y="131"/>
                      <a:pt x="94" y="201"/>
                    </a:cubicBezTo>
                    <a:cubicBezTo>
                      <a:pt x="94" y="278"/>
                      <a:pt x="128" y="335"/>
                      <a:pt x="188" y="335"/>
                    </a:cubicBezTo>
                    <a:cubicBezTo>
                      <a:pt x="247" y="335"/>
                      <a:pt x="284" y="280"/>
                      <a:pt x="284" y="204"/>
                    </a:cubicBezTo>
                    <a:cubicBezTo>
                      <a:pt x="284" y="127"/>
                      <a:pt x="249" y="70"/>
                      <a:pt x="189" y="70"/>
                    </a:cubicBezTo>
                    <a:close/>
                  </a:path>
                </a:pathLst>
              </a:custGeom>
              <a:solidFill>
                <a:srgbClr val="E22289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D325812D-65D7-4C1E-90F1-886EB3127CD9}"/>
                </a:ext>
              </a:extLst>
            </p:cNvPr>
            <p:cNvGrpSpPr/>
            <p:nvPr/>
          </p:nvGrpSpPr>
          <p:grpSpPr>
            <a:xfrm>
              <a:off x="6250724" y="4361828"/>
              <a:ext cx="694005" cy="693014"/>
              <a:chOff x="10304966" y="2683926"/>
              <a:chExt cx="867356" cy="866118"/>
            </a:xfrm>
          </p:grpSpPr>
          <p:sp>
            <p:nvSpPr>
              <p:cNvPr id="73" name="Oval 16">
                <a:extLst>
                  <a:ext uri="{FF2B5EF4-FFF2-40B4-BE49-F238E27FC236}">
                    <a16:creationId xmlns:a16="http://schemas.microsoft.com/office/drawing/2014/main" id="{A6DC5A86-AAE7-4564-A7A9-099D61714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04966" y="2683926"/>
                <a:ext cx="867356" cy="86611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74" name="Freeform 12">
                <a:extLst>
                  <a:ext uri="{FF2B5EF4-FFF2-40B4-BE49-F238E27FC236}">
                    <a16:creationId xmlns:a16="http://schemas.microsoft.com/office/drawing/2014/main" id="{A9FAF18D-C4BA-4DCB-AAAB-5F2293C4EB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75317" y="2940940"/>
                <a:ext cx="309808" cy="401208"/>
              </a:xfrm>
              <a:custGeom>
                <a:avLst/>
                <a:gdLst>
                  <a:gd name="T0" fmla="*/ 338 w 522"/>
                  <a:gd name="T1" fmla="*/ 676 h 676"/>
                  <a:gd name="T2" fmla="*/ 185 w 522"/>
                  <a:gd name="T3" fmla="*/ 676 h 676"/>
                  <a:gd name="T4" fmla="*/ 185 w 522"/>
                  <a:gd name="T5" fmla="*/ 127 h 676"/>
                  <a:gd name="T6" fmla="*/ 0 w 522"/>
                  <a:gd name="T7" fmla="*/ 127 h 676"/>
                  <a:gd name="T8" fmla="*/ 0 w 522"/>
                  <a:gd name="T9" fmla="*/ 0 h 676"/>
                  <a:gd name="T10" fmla="*/ 522 w 522"/>
                  <a:gd name="T11" fmla="*/ 0 h 676"/>
                  <a:gd name="T12" fmla="*/ 522 w 522"/>
                  <a:gd name="T13" fmla="*/ 127 h 676"/>
                  <a:gd name="T14" fmla="*/ 338 w 522"/>
                  <a:gd name="T15" fmla="*/ 127 h 676"/>
                  <a:gd name="T16" fmla="*/ 338 w 522"/>
                  <a:gd name="T17" fmla="*/ 676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2" h="676">
                    <a:moveTo>
                      <a:pt x="338" y="676"/>
                    </a:moveTo>
                    <a:lnTo>
                      <a:pt x="185" y="676"/>
                    </a:lnTo>
                    <a:lnTo>
                      <a:pt x="185" y="127"/>
                    </a:lnTo>
                    <a:lnTo>
                      <a:pt x="0" y="127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127"/>
                    </a:lnTo>
                    <a:lnTo>
                      <a:pt x="338" y="127"/>
                    </a:lnTo>
                    <a:lnTo>
                      <a:pt x="338" y="676"/>
                    </a:lnTo>
                    <a:close/>
                  </a:path>
                </a:pathLst>
              </a:custGeom>
              <a:solidFill>
                <a:srgbClr val="E51F55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</p:grpSp>
      <p:sp>
        <p:nvSpPr>
          <p:cNvPr id="54" name="TextBox 33">
            <a:extLst>
              <a:ext uri="{FF2B5EF4-FFF2-40B4-BE49-F238E27FC236}">
                <a16:creationId xmlns:a16="http://schemas.microsoft.com/office/drawing/2014/main" id="{2AC12A31-6AE0-BD44-BAB7-702505C6F48A}"/>
              </a:ext>
            </a:extLst>
          </p:cNvPr>
          <p:cNvSpPr txBox="1"/>
          <p:nvPr/>
        </p:nvSpPr>
        <p:spPr>
          <a:xfrm>
            <a:off x="3481100" y="549260"/>
            <a:ext cx="17415443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SWOT-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Präsentationsvorlagen</a:t>
            </a:r>
            <a:endParaRPr lang="en-US" sz="6600" b="1" dirty="0">
              <a:solidFill>
                <a:schemeClr val="bg1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pic>
        <p:nvPicPr>
          <p:cNvPr id="59" name="Grafik 58">
            <a:extLst>
              <a:ext uri="{FF2B5EF4-FFF2-40B4-BE49-F238E27FC236}">
                <a16:creationId xmlns:a16="http://schemas.microsoft.com/office/drawing/2014/main" id="{B91F2B8E-3E20-E948-A66E-CEF61BC24A6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295" y="5281015"/>
            <a:ext cx="1004013" cy="1004013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80EBA186-3745-C145-AE6D-30F0FE32270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545" y="5334146"/>
            <a:ext cx="959266" cy="959266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2A187686-4897-804E-9524-5F7F600E82F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043" y="10557971"/>
            <a:ext cx="1112613" cy="1112613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646DCE87-5F5A-2142-A508-FC1B10AAFF2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0771" y="10454305"/>
            <a:ext cx="1139685" cy="113968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AC69D5E9-3FFB-5D54-00B2-D9E25BB9FBD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063034" y="12153949"/>
            <a:ext cx="4572727" cy="10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5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ihandform 33">
            <a:extLst>
              <a:ext uri="{FF2B5EF4-FFF2-40B4-BE49-F238E27FC236}">
                <a16:creationId xmlns:a16="http://schemas.microsoft.com/office/drawing/2014/main" id="{94F3EF57-0924-E649-A616-A04EB3E6A393}"/>
              </a:ext>
            </a:extLst>
          </p:cNvPr>
          <p:cNvSpPr/>
          <p:nvPr/>
        </p:nvSpPr>
        <p:spPr>
          <a:xfrm>
            <a:off x="-38100" y="-858"/>
            <a:ext cx="24422100" cy="2419350"/>
          </a:xfrm>
          <a:custGeom>
            <a:avLst/>
            <a:gdLst>
              <a:gd name="connsiteX0" fmla="*/ 19050 w 24422100"/>
              <a:gd name="connsiteY0" fmla="*/ 2419350 h 2419350"/>
              <a:gd name="connsiteX1" fmla="*/ 24422100 w 24422100"/>
              <a:gd name="connsiteY1" fmla="*/ 1905000 h 2419350"/>
              <a:gd name="connsiteX2" fmla="*/ 24422100 w 24422100"/>
              <a:gd name="connsiteY2" fmla="*/ 0 h 2419350"/>
              <a:gd name="connsiteX3" fmla="*/ 0 w 24422100"/>
              <a:gd name="connsiteY3" fmla="*/ 0 h 2419350"/>
              <a:gd name="connsiteX4" fmla="*/ 19050 w 24422100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2100" h="2419350">
                <a:moveTo>
                  <a:pt x="19050" y="2419350"/>
                </a:moveTo>
                <a:lnTo>
                  <a:pt x="24422100" y="1905000"/>
                </a:lnTo>
                <a:lnTo>
                  <a:pt x="24422100" y="0"/>
                </a:lnTo>
                <a:lnTo>
                  <a:pt x="0" y="0"/>
                </a:lnTo>
                <a:lnTo>
                  <a:pt x="19050" y="2419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19CE866-8785-4750-A4F3-E6E17B22EFCE}"/>
              </a:ext>
            </a:extLst>
          </p:cNvPr>
          <p:cNvSpPr>
            <a:spLocks/>
          </p:cNvSpPr>
          <p:nvPr/>
        </p:nvSpPr>
        <p:spPr bwMode="auto">
          <a:xfrm>
            <a:off x="13148179" y="4858451"/>
            <a:ext cx="3325026" cy="4695609"/>
          </a:xfrm>
          <a:custGeom>
            <a:avLst/>
            <a:gdLst>
              <a:gd name="T0" fmla="*/ 1344 w 1344"/>
              <a:gd name="T1" fmla="*/ 949 h 1898"/>
              <a:gd name="T2" fmla="*/ 672 w 1344"/>
              <a:gd name="T3" fmla="*/ 1423 h 1898"/>
              <a:gd name="T4" fmla="*/ 0 w 1344"/>
              <a:gd name="T5" fmla="*/ 1898 h 1898"/>
              <a:gd name="T6" fmla="*/ 0 w 1344"/>
              <a:gd name="T7" fmla="*/ 949 h 1898"/>
              <a:gd name="T8" fmla="*/ 0 w 1344"/>
              <a:gd name="T9" fmla="*/ 0 h 1898"/>
              <a:gd name="T10" fmla="*/ 672 w 1344"/>
              <a:gd name="T11" fmla="*/ 474 h 1898"/>
              <a:gd name="T12" fmla="*/ 1344 w 1344"/>
              <a:gd name="T13" fmla="*/ 949 h 1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4" h="1898">
                <a:moveTo>
                  <a:pt x="1344" y="949"/>
                </a:moveTo>
                <a:lnTo>
                  <a:pt x="672" y="1423"/>
                </a:lnTo>
                <a:lnTo>
                  <a:pt x="0" y="1898"/>
                </a:lnTo>
                <a:lnTo>
                  <a:pt x="0" y="949"/>
                </a:lnTo>
                <a:lnTo>
                  <a:pt x="0" y="0"/>
                </a:lnTo>
                <a:lnTo>
                  <a:pt x="672" y="474"/>
                </a:lnTo>
                <a:lnTo>
                  <a:pt x="1344" y="9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D5AF7B03-F83E-4940-985C-C7AE4952B264}"/>
              </a:ext>
            </a:extLst>
          </p:cNvPr>
          <p:cNvSpPr>
            <a:spLocks/>
          </p:cNvSpPr>
          <p:nvPr/>
        </p:nvSpPr>
        <p:spPr bwMode="auto">
          <a:xfrm>
            <a:off x="19064838" y="4858451"/>
            <a:ext cx="3325026" cy="4695609"/>
          </a:xfrm>
          <a:custGeom>
            <a:avLst/>
            <a:gdLst>
              <a:gd name="T0" fmla="*/ 1344 w 1344"/>
              <a:gd name="T1" fmla="*/ 949 h 1898"/>
              <a:gd name="T2" fmla="*/ 672 w 1344"/>
              <a:gd name="T3" fmla="*/ 1423 h 1898"/>
              <a:gd name="T4" fmla="*/ 0 w 1344"/>
              <a:gd name="T5" fmla="*/ 1898 h 1898"/>
              <a:gd name="T6" fmla="*/ 0 w 1344"/>
              <a:gd name="T7" fmla="*/ 949 h 1898"/>
              <a:gd name="T8" fmla="*/ 0 w 1344"/>
              <a:gd name="T9" fmla="*/ 0 h 1898"/>
              <a:gd name="T10" fmla="*/ 672 w 1344"/>
              <a:gd name="T11" fmla="*/ 474 h 1898"/>
              <a:gd name="T12" fmla="*/ 1344 w 1344"/>
              <a:gd name="T13" fmla="*/ 949 h 1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4" h="1898">
                <a:moveTo>
                  <a:pt x="1344" y="949"/>
                </a:moveTo>
                <a:lnTo>
                  <a:pt x="672" y="1423"/>
                </a:lnTo>
                <a:lnTo>
                  <a:pt x="0" y="1898"/>
                </a:lnTo>
                <a:lnTo>
                  <a:pt x="0" y="949"/>
                </a:lnTo>
                <a:lnTo>
                  <a:pt x="0" y="0"/>
                </a:lnTo>
                <a:lnTo>
                  <a:pt x="672" y="474"/>
                </a:lnTo>
                <a:lnTo>
                  <a:pt x="1344" y="9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07E90E25-19C9-4337-AD14-7AA7DF41D978}"/>
              </a:ext>
            </a:extLst>
          </p:cNvPr>
          <p:cNvSpPr>
            <a:spLocks/>
          </p:cNvSpPr>
          <p:nvPr/>
        </p:nvSpPr>
        <p:spPr bwMode="auto">
          <a:xfrm>
            <a:off x="1318037" y="4858451"/>
            <a:ext cx="3325026" cy="4695609"/>
          </a:xfrm>
          <a:custGeom>
            <a:avLst/>
            <a:gdLst>
              <a:gd name="T0" fmla="*/ 1344 w 1344"/>
              <a:gd name="T1" fmla="*/ 949 h 1898"/>
              <a:gd name="T2" fmla="*/ 672 w 1344"/>
              <a:gd name="T3" fmla="*/ 1423 h 1898"/>
              <a:gd name="T4" fmla="*/ 0 w 1344"/>
              <a:gd name="T5" fmla="*/ 1898 h 1898"/>
              <a:gd name="T6" fmla="*/ 0 w 1344"/>
              <a:gd name="T7" fmla="*/ 949 h 1898"/>
              <a:gd name="T8" fmla="*/ 0 w 1344"/>
              <a:gd name="T9" fmla="*/ 0 h 1898"/>
              <a:gd name="T10" fmla="*/ 672 w 1344"/>
              <a:gd name="T11" fmla="*/ 474 h 1898"/>
              <a:gd name="T12" fmla="*/ 1344 w 1344"/>
              <a:gd name="T13" fmla="*/ 949 h 1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4" h="1898">
                <a:moveTo>
                  <a:pt x="1344" y="949"/>
                </a:moveTo>
                <a:lnTo>
                  <a:pt x="672" y="1423"/>
                </a:lnTo>
                <a:lnTo>
                  <a:pt x="0" y="1898"/>
                </a:lnTo>
                <a:lnTo>
                  <a:pt x="0" y="949"/>
                </a:lnTo>
                <a:lnTo>
                  <a:pt x="0" y="0"/>
                </a:lnTo>
                <a:lnTo>
                  <a:pt x="672" y="474"/>
                </a:lnTo>
                <a:lnTo>
                  <a:pt x="1344" y="9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42FAC7C-A274-4099-8D38-80CDF5D131CE}"/>
              </a:ext>
            </a:extLst>
          </p:cNvPr>
          <p:cNvGrpSpPr/>
          <p:nvPr/>
        </p:nvGrpSpPr>
        <p:grpSpPr>
          <a:xfrm>
            <a:off x="2073392" y="4712011"/>
            <a:ext cx="1731785" cy="1731785"/>
            <a:chOff x="1430666" y="2683926"/>
            <a:chExt cx="866118" cy="866118"/>
          </a:xfrm>
        </p:grpSpPr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27480549-7C9A-4DC5-9189-C44E3142F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666" y="2683926"/>
              <a:ext cx="866118" cy="86611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7143E13-8D24-4F6C-8B94-711B66FFE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141" y="2909852"/>
              <a:ext cx="277168" cy="414266"/>
            </a:xfrm>
            <a:custGeom>
              <a:avLst/>
              <a:gdLst>
                <a:gd name="T0" fmla="*/ 18 w 270"/>
                <a:gd name="T1" fmla="*/ 307 h 405"/>
                <a:gd name="T2" fmla="*/ 117 w 270"/>
                <a:gd name="T3" fmla="*/ 332 h 405"/>
                <a:gd name="T4" fmla="*/ 179 w 270"/>
                <a:gd name="T5" fmla="*/ 289 h 405"/>
                <a:gd name="T6" fmla="*/ 113 w 270"/>
                <a:gd name="T7" fmla="*/ 234 h 405"/>
                <a:gd name="T8" fmla="*/ 5 w 270"/>
                <a:gd name="T9" fmla="*/ 118 h 405"/>
                <a:gd name="T10" fmla="*/ 154 w 270"/>
                <a:gd name="T11" fmla="*/ 0 h 405"/>
                <a:gd name="T12" fmla="*/ 254 w 270"/>
                <a:gd name="T13" fmla="*/ 20 h 405"/>
                <a:gd name="T14" fmla="*/ 234 w 270"/>
                <a:gd name="T15" fmla="*/ 91 h 405"/>
                <a:gd name="T16" fmla="*/ 152 w 270"/>
                <a:gd name="T17" fmla="*/ 73 h 405"/>
                <a:gd name="T18" fmla="*/ 95 w 270"/>
                <a:gd name="T19" fmla="*/ 110 h 405"/>
                <a:gd name="T20" fmla="*/ 168 w 270"/>
                <a:gd name="T21" fmla="*/ 166 h 405"/>
                <a:gd name="T22" fmla="*/ 270 w 270"/>
                <a:gd name="T23" fmla="*/ 283 h 405"/>
                <a:gd name="T24" fmla="*/ 111 w 270"/>
                <a:gd name="T25" fmla="*/ 405 h 405"/>
                <a:gd name="T26" fmla="*/ 0 w 270"/>
                <a:gd name="T27" fmla="*/ 381 h 405"/>
                <a:gd name="T28" fmla="*/ 18 w 270"/>
                <a:gd name="T29" fmla="*/ 307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0" h="405">
                  <a:moveTo>
                    <a:pt x="18" y="307"/>
                  </a:moveTo>
                  <a:cubicBezTo>
                    <a:pt x="42" y="320"/>
                    <a:pt x="79" y="332"/>
                    <a:pt x="117" y="332"/>
                  </a:cubicBezTo>
                  <a:cubicBezTo>
                    <a:pt x="157" y="332"/>
                    <a:pt x="179" y="315"/>
                    <a:pt x="179" y="289"/>
                  </a:cubicBezTo>
                  <a:cubicBezTo>
                    <a:pt x="179" y="265"/>
                    <a:pt x="160" y="251"/>
                    <a:pt x="113" y="234"/>
                  </a:cubicBezTo>
                  <a:cubicBezTo>
                    <a:pt x="48" y="211"/>
                    <a:pt x="5" y="175"/>
                    <a:pt x="5" y="118"/>
                  </a:cubicBezTo>
                  <a:cubicBezTo>
                    <a:pt x="5" y="51"/>
                    <a:pt x="61" y="0"/>
                    <a:pt x="154" y="0"/>
                  </a:cubicBezTo>
                  <a:cubicBezTo>
                    <a:pt x="198" y="0"/>
                    <a:pt x="231" y="9"/>
                    <a:pt x="254" y="20"/>
                  </a:cubicBezTo>
                  <a:cubicBezTo>
                    <a:pt x="234" y="91"/>
                    <a:pt x="234" y="91"/>
                    <a:pt x="234" y="91"/>
                  </a:cubicBezTo>
                  <a:cubicBezTo>
                    <a:pt x="219" y="84"/>
                    <a:pt x="191" y="73"/>
                    <a:pt x="152" y="73"/>
                  </a:cubicBezTo>
                  <a:cubicBezTo>
                    <a:pt x="114" y="73"/>
                    <a:pt x="95" y="90"/>
                    <a:pt x="95" y="110"/>
                  </a:cubicBezTo>
                  <a:cubicBezTo>
                    <a:pt x="95" y="136"/>
                    <a:pt x="117" y="147"/>
                    <a:pt x="168" y="166"/>
                  </a:cubicBezTo>
                  <a:cubicBezTo>
                    <a:pt x="237" y="191"/>
                    <a:pt x="270" y="228"/>
                    <a:pt x="270" y="283"/>
                  </a:cubicBezTo>
                  <a:cubicBezTo>
                    <a:pt x="270" y="349"/>
                    <a:pt x="219" y="405"/>
                    <a:pt x="111" y="405"/>
                  </a:cubicBezTo>
                  <a:cubicBezTo>
                    <a:pt x="67" y="405"/>
                    <a:pt x="22" y="393"/>
                    <a:pt x="0" y="381"/>
                  </a:cubicBezTo>
                  <a:lnTo>
                    <a:pt x="18" y="3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50B780C-1526-4C83-BA95-595AEA804A00}"/>
              </a:ext>
            </a:extLst>
          </p:cNvPr>
          <p:cNvGrpSpPr/>
          <p:nvPr/>
        </p:nvGrpSpPr>
        <p:grpSpPr>
          <a:xfrm>
            <a:off x="7234695" y="4712012"/>
            <a:ext cx="3325026" cy="4842049"/>
            <a:chOff x="3618290" y="2355726"/>
            <a:chExt cx="1662946" cy="2421655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0CF26981-8AA0-48DB-A594-42833178B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290" y="2428965"/>
              <a:ext cx="1662946" cy="2348416"/>
            </a:xfrm>
            <a:custGeom>
              <a:avLst/>
              <a:gdLst>
                <a:gd name="T0" fmla="*/ 1344 w 1344"/>
                <a:gd name="T1" fmla="*/ 949 h 1898"/>
                <a:gd name="T2" fmla="*/ 672 w 1344"/>
                <a:gd name="T3" fmla="*/ 1423 h 1898"/>
                <a:gd name="T4" fmla="*/ 0 w 1344"/>
                <a:gd name="T5" fmla="*/ 1898 h 1898"/>
                <a:gd name="T6" fmla="*/ 0 w 1344"/>
                <a:gd name="T7" fmla="*/ 949 h 1898"/>
                <a:gd name="T8" fmla="*/ 0 w 1344"/>
                <a:gd name="T9" fmla="*/ 0 h 1898"/>
                <a:gd name="T10" fmla="*/ 672 w 1344"/>
                <a:gd name="T11" fmla="*/ 474 h 1898"/>
                <a:gd name="T12" fmla="*/ 1344 w 1344"/>
                <a:gd name="T13" fmla="*/ 949 h 1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4" h="1898">
                  <a:moveTo>
                    <a:pt x="1344" y="949"/>
                  </a:moveTo>
                  <a:lnTo>
                    <a:pt x="672" y="1423"/>
                  </a:lnTo>
                  <a:lnTo>
                    <a:pt x="0" y="1898"/>
                  </a:lnTo>
                  <a:lnTo>
                    <a:pt x="0" y="949"/>
                  </a:lnTo>
                  <a:lnTo>
                    <a:pt x="0" y="0"/>
                  </a:lnTo>
                  <a:lnTo>
                    <a:pt x="672" y="474"/>
                  </a:lnTo>
                  <a:lnTo>
                    <a:pt x="1344" y="94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07DF086-3F04-4F1B-90A6-51B7DE8199F3}"/>
                </a:ext>
              </a:extLst>
            </p:cNvPr>
            <p:cNvGrpSpPr/>
            <p:nvPr/>
          </p:nvGrpSpPr>
          <p:grpSpPr>
            <a:xfrm>
              <a:off x="3994479" y="2355726"/>
              <a:ext cx="866118" cy="866118"/>
              <a:chOff x="4388179" y="2683926"/>
              <a:chExt cx="866118" cy="866118"/>
            </a:xfrm>
          </p:grpSpPr>
          <p:sp>
            <p:nvSpPr>
              <p:cNvPr id="10" name="Oval 10">
                <a:extLst>
                  <a:ext uri="{FF2B5EF4-FFF2-40B4-BE49-F238E27FC236}">
                    <a16:creationId xmlns:a16="http://schemas.microsoft.com/office/drawing/2014/main" id="{E7FC4C62-A439-4BE5-B9EC-1E4D4ECA0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179" y="2683926"/>
                <a:ext cx="866118" cy="866118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  <p:sp>
            <p:nvSpPr>
              <p:cNvPr id="15" name="Freeform 8">
                <a:extLst>
                  <a:ext uri="{FF2B5EF4-FFF2-40B4-BE49-F238E27FC236}">
                    <a16:creationId xmlns:a16="http://schemas.microsoft.com/office/drawing/2014/main" id="{9D510E0D-081A-46D4-A163-0AAA85CEA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4549" y="2924757"/>
                <a:ext cx="513378" cy="401208"/>
              </a:xfrm>
              <a:custGeom>
                <a:avLst/>
                <a:gdLst>
                  <a:gd name="T0" fmla="*/ 94 w 501"/>
                  <a:gd name="T1" fmla="*/ 392 h 392"/>
                  <a:gd name="T2" fmla="*/ 0 w 501"/>
                  <a:gd name="T3" fmla="*/ 0 h 392"/>
                  <a:gd name="T4" fmla="*/ 95 w 501"/>
                  <a:gd name="T5" fmla="*/ 0 h 392"/>
                  <a:gd name="T6" fmla="*/ 125 w 501"/>
                  <a:gd name="T7" fmla="*/ 162 h 392"/>
                  <a:gd name="T8" fmla="*/ 148 w 501"/>
                  <a:gd name="T9" fmla="*/ 299 h 392"/>
                  <a:gd name="T10" fmla="*/ 149 w 501"/>
                  <a:gd name="T11" fmla="*/ 299 h 392"/>
                  <a:gd name="T12" fmla="*/ 175 w 501"/>
                  <a:gd name="T13" fmla="*/ 161 h 392"/>
                  <a:gd name="T14" fmla="*/ 208 w 501"/>
                  <a:gd name="T15" fmla="*/ 0 h 392"/>
                  <a:gd name="T16" fmla="*/ 303 w 501"/>
                  <a:gd name="T17" fmla="*/ 0 h 392"/>
                  <a:gd name="T18" fmla="*/ 334 w 501"/>
                  <a:gd name="T19" fmla="*/ 165 h 392"/>
                  <a:gd name="T20" fmla="*/ 355 w 501"/>
                  <a:gd name="T21" fmla="*/ 297 h 392"/>
                  <a:gd name="T22" fmla="*/ 356 w 501"/>
                  <a:gd name="T23" fmla="*/ 297 h 392"/>
                  <a:gd name="T24" fmla="*/ 379 w 501"/>
                  <a:gd name="T25" fmla="*/ 161 h 392"/>
                  <a:gd name="T26" fmla="*/ 411 w 501"/>
                  <a:gd name="T27" fmla="*/ 0 h 392"/>
                  <a:gd name="T28" fmla="*/ 501 w 501"/>
                  <a:gd name="T29" fmla="*/ 0 h 392"/>
                  <a:gd name="T30" fmla="*/ 400 w 501"/>
                  <a:gd name="T31" fmla="*/ 392 h 392"/>
                  <a:gd name="T32" fmla="*/ 304 w 501"/>
                  <a:gd name="T33" fmla="*/ 392 h 392"/>
                  <a:gd name="T34" fmla="*/ 271 w 501"/>
                  <a:gd name="T35" fmla="*/ 223 h 392"/>
                  <a:gd name="T36" fmla="*/ 252 w 501"/>
                  <a:gd name="T37" fmla="*/ 102 h 392"/>
                  <a:gd name="T38" fmla="*/ 251 w 501"/>
                  <a:gd name="T39" fmla="*/ 102 h 392"/>
                  <a:gd name="T40" fmla="*/ 228 w 501"/>
                  <a:gd name="T41" fmla="*/ 223 h 392"/>
                  <a:gd name="T42" fmla="*/ 191 w 501"/>
                  <a:gd name="T43" fmla="*/ 392 h 392"/>
                  <a:gd name="T44" fmla="*/ 94 w 501"/>
                  <a:gd name="T45" fmla="*/ 392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1" h="392">
                    <a:moveTo>
                      <a:pt x="94" y="39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125" y="162"/>
                      <a:pt x="125" y="162"/>
                      <a:pt x="125" y="162"/>
                    </a:cubicBezTo>
                    <a:cubicBezTo>
                      <a:pt x="134" y="208"/>
                      <a:pt x="142" y="259"/>
                      <a:pt x="148" y="299"/>
                    </a:cubicBezTo>
                    <a:cubicBezTo>
                      <a:pt x="149" y="299"/>
                      <a:pt x="149" y="299"/>
                      <a:pt x="149" y="299"/>
                    </a:cubicBezTo>
                    <a:cubicBezTo>
                      <a:pt x="156" y="256"/>
                      <a:pt x="165" y="209"/>
                      <a:pt x="175" y="161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303" y="0"/>
                      <a:pt x="303" y="0"/>
                      <a:pt x="303" y="0"/>
                    </a:cubicBezTo>
                    <a:cubicBezTo>
                      <a:pt x="334" y="165"/>
                      <a:pt x="334" y="165"/>
                      <a:pt x="334" y="165"/>
                    </a:cubicBezTo>
                    <a:cubicBezTo>
                      <a:pt x="343" y="211"/>
                      <a:pt x="349" y="253"/>
                      <a:pt x="355" y="297"/>
                    </a:cubicBezTo>
                    <a:cubicBezTo>
                      <a:pt x="356" y="297"/>
                      <a:pt x="356" y="297"/>
                      <a:pt x="356" y="297"/>
                    </a:cubicBezTo>
                    <a:cubicBezTo>
                      <a:pt x="362" y="253"/>
                      <a:pt x="371" y="207"/>
                      <a:pt x="379" y="161"/>
                    </a:cubicBezTo>
                    <a:cubicBezTo>
                      <a:pt x="411" y="0"/>
                      <a:pt x="411" y="0"/>
                      <a:pt x="411" y="0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400" y="392"/>
                      <a:pt x="400" y="392"/>
                      <a:pt x="400" y="392"/>
                    </a:cubicBezTo>
                    <a:cubicBezTo>
                      <a:pt x="304" y="392"/>
                      <a:pt x="304" y="392"/>
                      <a:pt x="304" y="392"/>
                    </a:cubicBezTo>
                    <a:cubicBezTo>
                      <a:pt x="271" y="223"/>
                      <a:pt x="271" y="223"/>
                      <a:pt x="271" y="223"/>
                    </a:cubicBezTo>
                    <a:cubicBezTo>
                      <a:pt x="263" y="184"/>
                      <a:pt x="257" y="147"/>
                      <a:pt x="252" y="102"/>
                    </a:cubicBezTo>
                    <a:cubicBezTo>
                      <a:pt x="251" y="102"/>
                      <a:pt x="251" y="102"/>
                      <a:pt x="251" y="102"/>
                    </a:cubicBezTo>
                    <a:cubicBezTo>
                      <a:pt x="244" y="147"/>
                      <a:pt x="237" y="184"/>
                      <a:pt x="228" y="223"/>
                    </a:cubicBezTo>
                    <a:cubicBezTo>
                      <a:pt x="191" y="392"/>
                      <a:pt x="191" y="392"/>
                      <a:pt x="191" y="392"/>
                    </a:cubicBezTo>
                    <a:lnTo>
                      <a:pt x="94" y="39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>
                  <a:latin typeface="Inter" panose="02000503000000020004" pitchFamily="50" charset="0"/>
                  <a:ea typeface="Inter" panose="02000503000000020004" pitchFamily="50" charset="0"/>
                  <a:cs typeface="Inter" panose="02000503000000020004" pitchFamily="50" charset="0"/>
                </a:endParaRP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7E4DAC6-138E-41D3-8F45-9B5F9054354C}"/>
              </a:ext>
            </a:extLst>
          </p:cNvPr>
          <p:cNvGrpSpPr/>
          <p:nvPr/>
        </p:nvGrpSpPr>
        <p:grpSpPr>
          <a:xfrm>
            <a:off x="13903536" y="4712011"/>
            <a:ext cx="1731785" cy="1731785"/>
            <a:chOff x="7347279" y="2683926"/>
            <a:chExt cx="866118" cy="86611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F56E5E99-9E48-4B48-B8A2-904E8D510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7279" y="2683926"/>
              <a:ext cx="866118" cy="86611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4A35C7DF-0497-489F-9583-054C0C53FF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77870" y="2861510"/>
              <a:ext cx="404936" cy="434172"/>
            </a:xfrm>
            <a:custGeom>
              <a:avLst/>
              <a:gdLst>
                <a:gd name="T0" fmla="*/ 186 w 377"/>
                <a:gd name="T1" fmla="*/ 0 h 405"/>
                <a:gd name="T2" fmla="*/ 377 w 377"/>
                <a:gd name="T3" fmla="*/ 205 h 405"/>
                <a:gd name="T4" fmla="*/ 193 w 377"/>
                <a:gd name="T5" fmla="*/ 405 h 405"/>
                <a:gd name="T6" fmla="*/ 0 w 377"/>
                <a:gd name="T7" fmla="*/ 198 h 405"/>
                <a:gd name="T8" fmla="*/ 186 w 377"/>
                <a:gd name="T9" fmla="*/ 0 h 405"/>
                <a:gd name="T10" fmla="*/ 189 w 377"/>
                <a:gd name="T11" fmla="*/ 70 h 405"/>
                <a:gd name="T12" fmla="*/ 94 w 377"/>
                <a:gd name="T13" fmla="*/ 201 h 405"/>
                <a:gd name="T14" fmla="*/ 188 w 377"/>
                <a:gd name="T15" fmla="*/ 335 h 405"/>
                <a:gd name="T16" fmla="*/ 284 w 377"/>
                <a:gd name="T17" fmla="*/ 204 h 405"/>
                <a:gd name="T18" fmla="*/ 189 w 377"/>
                <a:gd name="T19" fmla="*/ 7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405">
                  <a:moveTo>
                    <a:pt x="186" y="0"/>
                  </a:moveTo>
                  <a:cubicBezTo>
                    <a:pt x="302" y="0"/>
                    <a:pt x="377" y="88"/>
                    <a:pt x="377" y="205"/>
                  </a:cubicBezTo>
                  <a:cubicBezTo>
                    <a:pt x="377" y="317"/>
                    <a:pt x="309" y="405"/>
                    <a:pt x="193" y="405"/>
                  </a:cubicBezTo>
                  <a:cubicBezTo>
                    <a:pt x="78" y="405"/>
                    <a:pt x="0" y="327"/>
                    <a:pt x="0" y="198"/>
                  </a:cubicBezTo>
                  <a:cubicBezTo>
                    <a:pt x="0" y="90"/>
                    <a:pt x="66" y="0"/>
                    <a:pt x="186" y="0"/>
                  </a:cubicBezTo>
                  <a:close/>
                  <a:moveTo>
                    <a:pt x="189" y="70"/>
                  </a:moveTo>
                  <a:cubicBezTo>
                    <a:pt x="127" y="70"/>
                    <a:pt x="94" y="131"/>
                    <a:pt x="94" y="201"/>
                  </a:cubicBezTo>
                  <a:cubicBezTo>
                    <a:pt x="94" y="278"/>
                    <a:pt x="128" y="335"/>
                    <a:pt x="188" y="335"/>
                  </a:cubicBezTo>
                  <a:cubicBezTo>
                    <a:pt x="247" y="335"/>
                    <a:pt x="284" y="280"/>
                    <a:pt x="284" y="204"/>
                  </a:cubicBezTo>
                  <a:cubicBezTo>
                    <a:pt x="284" y="127"/>
                    <a:pt x="249" y="70"/>
                    <a:pt x="189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F928AB-E0A1-4272-B9E3-9000C32A2513}"/>
              </a:ext>
            </a:extLst>
          </p:cNvPr>
          <p:cNvGrpSpPr/>
          <p:nvPr/>
        </p:nvGrpSpPr>
        <p:grpSpPr>
          <a:xfrm>
            <a:off x="19817370" y="4712011"/>
            <a:ext cx="1734260" cy="1731785"/>
            <a:chOff x="10304966" y="2683926"/>
            <a:chExt cx="867356" cy="866118"/>
          </a:xfrm>
        </p:grpSpPr>
        <p:sp>
          <p:nvSpPr>
            <p:cNvPr id="16" name="Oval 16">
              <a:extLst>
                <a:ext uri="{FF2B5EF4-FFF2-40B4-BE49-F238E27FC236}">
                  <a16:creationId xmlns:a16="http://schemas.microsoft.com/office/drawing/2014/main" id="{5C9C79DE-0EE5-4D12-87D0-D56B3A903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4966" y="2683926"/>
              <a:ext cx="867356" cy="8661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B0C855A8-CCE7-4484-B3BC-FE8FF1E6C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5317" y="2940940"/>
              <a:ext cx="309808" cy="401208"/>
            </a:xfrm>
            <a:custGeom>
              <a:avLst/>
              <a:gdLst>
                <a:gd name="T0" fmla="*/ 338 w 522"/>
                <a:gd name="T1" fmla="*/ 676 h 676"/>
                <a:gd name="T2" fmla="*/ 185 w 522"/>
                <a:gd name="T3" fmla="*/ 676 h 676"/>
                <a:gd name="T4" fmla="*/ 185 w 522"/>
                <a:gd name="T5" fmla="*/ 127 h 676"/>
                <a:gd name="T6" fmla="*/ 0 w 522"/>
                <a:gd name="T7" fmla="*/ 127 h 676"/>
                <a:gd name="T8" fmla="*/ 0 w 522"/>
                <a:gd name="T9" fmla="*/ 0 h 676"/>
                <a:gd name="T10" fmla="*/ 522 w 522"/>
                <a:gd name="T11" fmla="*/ 0 h 676"/>
                <a:gd name="T12" fmla="*/ 522 w 522"/>
                <a:gd name="T13" fmla="*/ 127 h 676"/>
                <a:gd name="T14" fmla="*/ 338 w 522"/>
                <a:gd name="T15" fmla="*/ 127 h 676"/>
                <a:gd name="T16" fmla="*/ 338 w 522"/>
                <a:gd name="T17" fmla="*/ 676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2" h="676">
                  <a:moveTo>
                    <a:pt x="338" y="676"/>
                  </a:moveTo>
                  <a:lnTo>
                    <a:pt x="185" y="676"/>
                  </a:lnTo>
                  <a:lnTo>
                    <a:pt x="185" y="127"/>
                  </a:lnTo>
                  <a:lnTo>
                    <a:pt x="0" y="127"/>
                  </a:lnTo>
                  <a:lnTo>
                    <a:pt x="0" y="0"/>
                  </a:lnTo>
                  <a:lnTo>
                    <a:pt x="522" y="0"/>
                  </a:lnTo>
                  <a:lnTo>
                    <a:pt x="522" y="127"/>
                  </a:lnTo>
                  <a:lnTo>
                    <a:pt x="338" y="127"/>
                  </a:lnTo>
                  <a:lnTo>
                    <a:pt x="338" y="6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000DCC4-9FC7-4C53-83F3-89A1BC55CF56}"/>
              </a:ext>
            </a:extLst>
          </p:cNvPr>
          <p:cNvSpPr txBox="1"/>
          <p:nvPr/>
        </p:nvSpPr>
        <p:spPr>
          <a:xfrm>
            <a:off x="1104143" y="10123630"/>
            <a:ext cx="3974535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Stärken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Strengths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2C42CB3-B30D-4C77-BE83-3B329C6789FF}"/>
              </a:ext>
            </a:extLst>
          </p:cNvPr>
          <p:cNvSpPr/>
          <p:nvPr/>
        </p:nvSpPr>
        <p:spPr>
          <a:xfrm>
            <a:off x="1104147" y="10862438"/>
            <a:ext cx="3974531" cy="1446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die Stärken des Unternehmens, auch im Vergleich zu anderen Wettbewerbern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6890792-F4F8-4ACC-AB3E-DB0FDA3525EC}"/>
              </a:ext>
            </a:extLst>
          </p:cNvPr>
          <p:cNvSpPr txBox="1"/>
          <p:nvPr/>
        </p:nvSpPr>
        <p:spPr>
          <a:xfrm>
            <a:off x="7075234" y="10123630"/>
            <a:ext cx="4534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Schwächen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Weaknesses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5E95C40-B096-45EE-9738-E1FC045F4294}"/>
              </a:ext>
            </a:extLst>
          </p:cNvPr>
          <p:cNvSpPr/>
          <p:nvPr/>
        </p:nvSpPr>
        <p:spPr>
          <a:xfrm>
            <a:off x="7075238" y="10862438"/>
            <a:ext cx="3974531" cy="1446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Schwächen des Unternehmens, auch im Vergleich zu anderen Wettbewerbern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04B5C83-548B-42F8-8A82-E0DF7EA12E78}"/>
              </a:ext>
            </a:extLst>
          </p:cNvPr>
          <p:cNvSpPr txBox="1"/>
          <p:nvPr/>
        </p:nvSpPr>
        <p:spPr>
          <a:xfrm>
            <a:off x="13046320" y="10123630"/>
            <a:ext cx="4534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Chancen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Opportunities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E0186D-76C3-4BA0-8358-88E3A85F9534}"/>
              </a:ext>
            </a:extLst>
          </p:cNvPr>
          <p:cNvSpPr/>
          <p:nvPr/>
        </p:nvSpPr>
        <p:spPr>
          <a:xfrm>
            <a:off x="13046323" y="10862438"/>
            <a:ext cx="4964585" cy="1784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Chancen oder Potentiale, die sich im Markt und Umfeld zeigen</a:t>
            </a:r>
          </a:p>
          <a:p>
            <a:pPr>
              <a:defRPr/>
            </a:pPr>
            <a:endParaRPr lang="de-CH" sz="2199" dirty="0">
              <a:solidFill>
                <a:schemeClr val="tx1">
                  <a:lumMod val="50000"/>
                  <a:lumOff val="50000"/>
                </a:schemeClr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  <a:p>
            <a:pPr>
              <a:defRPr/>
            </a:pPr>
            <a:endParaRPr lang="en-US" sz="2199" dirty="0">
              <a:solidFill>
                <a:schemeClr val="tx1">
                  <a:lumMod val="50000"/>
                  <a:lumOff val="50000"/>
                </a:schemeClr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5C434FA-4C92-404D-9701-2374B7CBA46D}"/>
              </a:ext>
            </a:extLst>
          </p:cNvPr>
          <p:cNvSpPr txBox="1"/>
          <p:nvPr/>
        </p:nvSpPr>
        <p:spPr>
          <a:xfrm>
            <a:off x="19017403" y="10123630"/>
            <a:ext cx="3974535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Risiken (</a:t>
            </a:r>
            <a:r>
              <a:rPr lang="de-CH" sz="2800" b="1" dirty="0" err="1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Threats</a:t>
            </a:r>
            <a:r>
              <a:rPr lang="de-CH" sz="2800" b="1" dirty="0">
                <a:solidFill>
                  <a:schemeClr val="accent3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)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2845179-A6E4-4E44-BA93-5C83897E85F0}"/>
              </a:ext>
            </a:extLst>
          </p:cNvPr>
          <p:cNvSpPr/>
          <p:nvPr/>
        </p:nvSpPr>
        <p:spPr>
          <a:xfrm>
            <a:off x="19017407" y="10862438"/>
            <a:ext cx="3974531" cy="1107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199" dirty="0">
                <a:solidFill>
                  <a:schemeClr val="tx1">
                    <a:lumMod val="50000"/>
                    <a:lumOff val="50000"/>
                  </a:schemeClr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Hier stehen Gefahren, die auf den Markt einwirken könnten</a:t>
            </a:r>
          </a:p>
        </p:txBody>
      </p:sp>
      <p:sp>
        <p:nvSpPr>
          <p:cNvPr id="64" name="TextBox 33">
            <a:extLst>
              <a:ext uri="{FF2B5EF4-FFF2-40B4-BE49-F238E27FC236}">
                <a16:creationId xmlns:a16="http://schemas.microsoft.com/office/drawing/2014/main" id="{63E199E5-0B45-6C46-9560-9560A98EB7ED}"/>
              </a:ext>
            </a:extLst>
          </p:cNvPr>
          <p:cNvSpPr txBox="1"/>
          <p:nvPr/>
        </p:nvSpPr>
        <p:spPr>
          <a:xfrm>
            <a:off x="3481100" y="549260"/>
            <a:ext cx="17415443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SWOT-</a:t>
            </a:r>
            <a:r>
              <a:rPr lang="en-US" sz="6600" b="1" dirty="0" err="1">
                <a:solidFill>
                  <a:schemeClr val="bg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Präsentationsvorlagen</a:t>
            </a:r>
            <a:endParaRPr lang="en-US" sz="6600" b="1" dirty="0">
              <a:solidFill>
                <a:schemeClr val="bg1"/>
              </a:solidFill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pic>
        <p:nvPicPr>
          <p:cNvPr id="69" name="Grafik 68">
            <a:extLst>
              <a:ext uri="{FF2B5EF4-FFF2-40B4-BE49-F238E27FC236}">
                <a16:creationId xmlns:a16="http://schemas.microsoft.com/office/drawing/2014/main" id="{651D7BDD-C86C-984C-ACB1-4AB0FBD6409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786" y="6858000"/>
            <a:ext cx="1004013" cy="1004013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9ABBFFF-AD6A-2940-BD9D-EC08AB74F9E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42" y="6858000"/>
            <a:ext cx="959266" cy="959266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3B96FA1-A6A3-A04F-BC80-7FBF462142A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7666" y="6722328"/>
            <a:ext cx="1139685" cy="113968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FE2CB7DA-C97D-5F4E-B96A-F1CDCA6DA0A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6815" y="6649948"/>
            <a:ext cx="1112613" cy="1112613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DE3FBDD-806C-01AA-AD09-A9FD54460BA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063034" y="12153949"/>
            <a:ext cx="4572727" cy="10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Benutzerdefiniert 20">
      <a:dk1>
        <a:srgbClr val="999999"/>
      </a:dk1>
      <a:lt1>
        <a:srgbClr val="FFFFFF"/>
      </a:lt1>
      <a:dk2>
        <a:srgbClr val="363E48"/>
      </a:dk2>
      <a:lt2>
        <a:srgbClr val="FFFFFF"/>
      </a:lt2>
      <a:accent1>
        <a:srgbClr val="E52055"/>
      </a:accent1>
      <a:accent2>
        <a:srgbClr val="0CCE6B"/>
      </a:accent2>
      <a:accent3>
        <a:srgbClr val="2B2C41"/>
      </a:accent3>
      <a:accent4>
        <a:srgbClr val="E52093"/>
      </a:accent4>
      <a:accent5>
        <a:srgbClr val="E52055"/>
      </a:accent5>
      <a:accent6>
        <a:srgbClr val="E52055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D3CBD40948C84E8BD21CD6855C4088" ma:contentTypeVersion="13" ma:contentTypeDescription="Ein neues Dokument erstellen." ma:contentTypeScope="" ma:versionID="06515723377ebedda984acf867c50120">
  <xsd:schema xmlns:xsd="http://www.w3.org/2001/XMLSchema" xmlns:xs="http://www.w3.org/2001/XMLSchema" xmlns:p="http://schemas.microsoft.com/office/2006/metadata/properties" xmlns:ns2="c9340257-d82c-4687-84db-ff4878efa326" xmlns:ns3="eb5e0c23-a4f1-480f-bbc8-3f820e9910fd" targetNamespace="http://schemas.microsoft.com/office/2006/metadata/properties" ma:root="true" ma:fieldsID="299401263c6e80f13dfc5ad72dd10592" ns2:_="" ns3:_="">
    <xsd:import namespace="c9340257-d82c-4687-84db-ff4878efa326"/>
    <xsd:import namespace="eb5e0c23-a4f1-480f-bbc8-3f820e9910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40257-d82c-4687-84db-ff4878ef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5e0c23-a4f1-480f-bbc8-3f820e991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00FC71-8576-4085-9F0B-99452E13A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909FBC-A174-4791-A98E-43E246ED6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340257-d82c-4687-84db-ff4878efa326"/>
    <ds:schemaRef ds:uri="eb5e0c23-a4f1-480f-bbc8-3f820e991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59B6A6-4EF1-40EE-9F85-6D4C9054A4F4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eb5e0c23-a4f1-480f-bbc8-3f820e9910fd"/>
    <ds:schemaRef ds:uri="c9340257-d82c-4687-84db-ff4878efa326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797</Words>
  <Application>Microsoft Office PowerPoint</Application>
  <PresentationFormat>Benutzerdefiniert</PresentationFormat>
  <Paragraphs>182</Paragraphs>
  <Slides>11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Glacial Indifference</vt:lpstr>
      <vt:lpstr>Inter</vt:lpstr>
      <vt:lpstr>Montserrat</vt:lpstr>
      <vt:lpstr>Montserrat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Nicole Langhart</dc:creator>
  <cp:keywords/>
  <dc:description/>
  <cp:lastModifiedBy>Nicole Langhart</cp:lastModifiedBy>
  <cp:revision>17</cp:revision>
  <dcterms:created xsi:type="dcterms:W3CDTF">2014-11-12T21:47:38Z</dcterms:created>
  <dcterms:modified xsi:type="dcterms:W3CDTF">2023-02-08T10:29:22Z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0x0101000CD3CBD40948C84E8BD21CD6855C4088</vt:lpwstr>
  </property>
</Properties>
</file>