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970" r:id="rId4"/>
  </p:sldMasterIdLst>
  <p:notesMasterIdLst>
    <p:notesMasterId r:id="rId14"/>
  </p:notesMasterIdLst>
  <p:sldIdLst>
    <p:sldId id="4111" r:id="rId5"/>
    <p:sldId id="4123" r:id="rId6"/>
    <p:sldId id="4127" r:id="rId7"/>
    <p:sldId id="4076" r:id="rId8"/>
    <p:sldId id="4131" r:id="rId9"/>
    <p:sldId id="4132" r:id="rId10"/>
    <p:sldId id="271" r:id="rId11"/>
    <p:sldId id="960" r:id="rId12"/>
    <p:sldId id="4118" r:id="rId13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5" pos="14470" userDrawn="1">
          <p15:clr>
            <a:srgbClr val="A4A3A4"/>
          </p15:clr>
        </p15:guide>
        <p15:guide id="52" pos="7678" userDrawn="1">
          <p15:clr>
            <a:srgbClr val="A4A3A4"/>
          </p15:clr>
        </p15:guide>
        <p15:guide id="53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phraim Chiozza" initials="EC" lastIdx="44" clrIdx="0">
    <p:extLst>
      <p:ext uri="{19B8F6BF-5375-455C-9EA6-DF929625EA0E}">
        <p15:presenceInfo xmlns:p15="http://schemas.microsoft.com/office/powerpoint/2012/main" userId="S::ephraim.chiozza@adforce.ch::3dc971f2-e585-4c81-9247-e3cb2f1df206" providerId="AD"/>
      </p:ext>
    </p:extLst>
  </p:cmAuthor>
  <p:cmAuthor id="2" name=" " initials="" lastIdx="1" clrIdx="1">
    <p:extLst>
      <p:ext uri="{19B8F6BF-5375-455C-9EA6-DF929625EA0E}">
        <p15:presenceInfo xmlns:p15="http://schemas.microsoft.com/office/powerpoint/2012/main" userId="S::info@adforce.ch::3788739c-7052-423a-a820-bf3ce7acba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03BBE"/>
    <a:srgbClr val="1C5CDD"/>
    <a:srgbClr val="0CCE6B"/>
    <a:srgbClr val="FBB000"/>
    <a:srgbClr val="E51F55"/>
    <a:srgbClr val="E51F93"/>
    <a:srgbClr val="2A2C41"/>
    <a:srgbClr val="766EBD"/>
    <a:srgbClr val="9045D0"/>
    <a:srgbClr val="353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FD257C-0ADF-425F-8AE1-697A27DFFDA0}" v="14" dt="2023-02-08T09:39:21.415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34"/>
    <p:restoredTop sz="94663"/>
  </p:normalViewPr>
  <p:slideViewPr>
    <p:cSldViewPr snapToGrid="0">
      <p:cViewPr varScale="1">
        <p:scale>
          <a:sx n="52" d="100"/>
          <a:sy n="52" d="100"/>
        </p:scale>
        <p:origin x="1356" y="84"/>
      </p:cViewPr>
      <p:guideLst>
        <p:guide pos="14470"/>
        <p:guide pos="7678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Langhart" userId="S::nicole.langhart@marketing.ch::6bd4f468-2111-49a8-8e1c-b31ed45a98a8" providerId="AD" clId="Web-{2BF196A5-0536-3CD1-3774-19593224C12B}"/>
    <pc:docChg chg="modSld">
      <pc:chgData name="Nicole Langhart" userId="S::nicole.langhart@marketing.ch::6bd4f468-2111-49a8-8e1c-b31ed45a98a8" providerId="AD" clId="Web-{2BF196A5-0536-3CD1-3774-19593224C12B}" dt="2022-11-01T13:06:54.417" v="33"/>
      <pc:docMkLst>
        <pc:docMk/>
      </pc:docMkLst>
      <pc:sldChg chg="addSp delSp modSp">
        <pc:chgData name="Nicole Langhart" userId="S::nicole.langhart@marketing.ch::6bd4f468-2111-49a8-8e1c-b31ed45a98a8" providerId="AD" clId="Web-{2BF196A5-0536-3CD1-3774-19593224C12B}" dt="2022-11-01T13:06:54.417" v="33"/>
        <pc:sldMkLst>
          <pc:docMk/>
          <pc:sldMk cId="2997630410" sldId="271"/>
        </pc:sldMkLst>
        <pc:spChg chg="del">
          <ac:chgData name="Nicole Langhart" userId="S::nicole.langhart@marketing.ch::6bd4f468-2111-49a8-8e1c-b31ed45a98a8" providerId="AD" clId="Web-{2BF196A5-0536-3CD1-3774-19593224C12B}" dt="2022-11-01T13:06:50.839" v="11"/>
          <ac:spMkLst>
            <pc:docMk/>
            <pc:sldMk cId="2997630410" sldId="271"/>
            <ac:spMk id="2" creationId="{4C7C0488-BBC0-4FC1-9B86-A2D43C601287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3" creationId="{8CCA1D22-50FA-92F5-3820-F515344BD674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5" creationId="{0E1B94D8-C3E6-69DE-C2AA-9858A88450B5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7" creationId="{1C1FAB35-2682-2D9D-2594-ACB998FFDFBE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9" creationId="{32170319-E2C7-B28C-5DBA-F7CB4342902F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10" creationId="{85744C77-1EB8-957D-AD88-99A79ECCEAAC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11" creationId="{DCBAA8F8-CF4D-4C86-97BE-F3F9D752FBEA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20" creationId="{57C6A8C6-F83E-7161-B945-8CCA3790BC4A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21" creationId="{611A265D-5DE2-8F0F-A261-DF491EC55934}"/>
          </ac:spMkLst>
        </pc:spChg>
        <pc:spChg chg="del">
          <ac:chgData name="Nicole Langhart" userId="S::nicole.langhart@marketing.ch::6bd4f468-2111-49a8-8e1c-b31ed45a98a8" providerId="AD" clId="Web-{2BF196A5-0536-3CD1-3774-19593224C12B}" dt="2022-11-01T13:06:50.839" v="32"/>
          <ac:spMkLst>
            <pc:docMk/>
            <pc:sldMk cId="2997630410" sldId="271"/>
            <ac:spMk id="22" creationId="{C383ED75-F0FE-432E-83F3-A884988CFBA3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23" creationId="{FBB5935B-8A11-0BE6-00E9-E8662A6666D1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24" creationId="{558192F2-343A-6B0D-7795-2D9084FCB523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26" creationId="{7392ABB0-392F-1CE8-2579-46147C21B7FC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29" creationId="{AFC0545B-B322-C5ED-8D10-A0DBACAC60DE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30" creationId="{9520DD20-6FD1-E594-6A4C-9636DE13A509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35" creationId="{36255836-58D1-6337-2777-0CF7051AE70F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37" creationId="{794BBE36-12D2-05CD-44AF-6CBFAC57731D}"/>
          </ac:spMkLst>
        </pc:spChg>
        <pc:spChg chg="del">
          <ac:chgData name="Nicole Langhart" userId="S::nicole.langhart@marketing.ch::6bd4f468-2111-49a8-8e1c-b31ed45a98a8" providerId="AD" clId="Web-{2BF196A5-0536-3CD1-3774-19593224C12B}" dt="2022-11-01T13:06:50.839" v="31"/>
          <ac:spMkLst>
            <pc:docMk/>
            <pc:sldMk cId="2997630410" sldId="271"/>
            <ac:spMk id="38" creationId="{9851FB5A-E044-4C12-9622-F31370407D63}"/>
          </ac:spMkLst>
        </pc:spChg>
        <pc:spChg chg="del">
          <ac:chgData name="Nicole Langhart" userId="S::nicole.langhart@marketing.ch::6bd4f468-2111-49a8-8e1c-b31ed45a98a8" providerId="AD" clId="Web-{2BF196A5-0536-3CD1-3774-19593224C12B}" dt="2022-11-01T13:06:50.839" v="30"/>
          <ac:spMkLst>
            <pc:docMk/>
            <pc:sldMk cId="2997630410" sldId="271"/>
            <ac:spMk id="39" creationId="{1E90C377-F6E8-4AF9-ADA7-1F5A156B1A3D}"/>
          </ac:spMkLst>
        </pc:spChg>
        <pc:spChg chg="del">
          <ac:chgData name="Nicole Langhart" userId="S::nicole.langhart@marketing.ch::6bd4f468-2111-49a8-8e1c-b31ed45a98a8" providerId="AD" clId="Web-{2BF196A5-0536-3CD1-3774-19593224C12B}" dt="2022-11-01T13:06:50.839" v="29"/>
          <ac:spMkLst>
            <pc:docMk/>
            <pc:sldMk cId="2997630410" sldId="271"/>
            <ac:spMk id="40" creationId="{584FFC16-B148-4E22-8573-28B4F9E21112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41" creationId="{58B577E2-B014-E3D2-5A34-A21BA2F936FA}"/>
          </ac:spMkLst>
        </pc:spChg>
        <pc:spChg chg="del">
          <ac:chgData name="Nicole Langhart" userId="S::nicole.langhart@marketing.ch::6bd4f468-2111-49a8-8e1c-b31ed45a98a8" providerId="AD" clId="Web-{2BF196A5-0536-3CD1-3774-19593224C12B}" dt="2022-11-01T13:06:50.839" v="28"/>
          <ac:spMkLst>
            <pc:docMk/>
            <pc:sldMk cId="2997630410" sldId="271"/>
            <ac:spMk id="57" creationId="{04C0B9E3-1AF3-47F4-92DE-37804C18DAE2}"/>
          </ac:spMkLst>
        </pc:spChg>
        <pc:spChg chg="del">
          <ac:chgData name="Nicole Langhart" userId="S::nicole.langhart@marketing.ch::6bd4f468-2111-49a8-8e1c-b31ed45a98a8" providerId="AD" clId="Web-{2BF196A5-0536-3CD1-3774-19593224C12B}" dt="2022-11-01T13:06:50.839" v="27"/>
          <ac:spMkLst>
            <pc:docMk/>
            <pc:sldMk cId="2997630410" sldId="271"/>
            <ac:spMk id="58" creationId="{8959CF26-9FF2-4E3D-BF5D-EF96F16B73C0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62" creationId="{39DD9B50-CD52-7941-5031-B917C7C4E45F}"/>
          </ac:spMkLst>
        </pc:spChg>
        <pc:spChg chg="del">
          <ac:chgData name="Nicole Langhart" userId="S::nicole.langhart@marketing.ch::6bd4f468-2111-49a8-8e1c-b31ed45a98a8" providerId="AD" clId="Web-{2BF196A5-0536-3CD1-3774-19593224C12B}" dt="2022-11-01T13:06:50.839" v="10"/>
          <ac:spMkLst>
            <pc:docMk/>
            <pc:sldMk cId="2997630410" sldId="271"/>
            <ac:spMk id="83" creationId="{88A1560B-4151-4AAF-ADD7-86DD5C30D40E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85" creationId="{9572819A-FB7D-99E0-8312-55B84C4957B4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87" creationId="{E3794FE1-05C8-A1C0-2F86-0852ECD0FC00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89" creationId="{A1A8A97E-54F4-BA8D-3DD1-23680DC75FDA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91" creationId="{F8E8EE46-FE4A-A005-A35C-6AE9292B646D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92" creationId="{23BFC5D1-BBCF-AD48-D05B-F0BC30CB6E7B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94" creationId="{9528D922-FAEF-7B54-3EB4-847A75328ACD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95" creationId="{FE6BC7B9-2429-E2C2-7CCF-18EAD4905B05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96" creationId="{4FCADAE2-87D0-05C5-60AF-F8C419C8164D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97" creationId="{CE26DDC1-7546-74B8-25A2-E1CDF525C8AE}"/>
          </ac:spMkLst>
        </pc:spChg>
        <pc:spChg chg="del">
          <ac:chgData name="Nicole Langhart" userId="S::nicole.langhart@marketing.ch::6bd4f468-2111-49a8-8e1c-b31ed45a98a8" providerId="AD" clId="Web-{2BF196A5-0536-3CD1-3774-19593224C12B}" dt="2022-11-01T13:06:50.839" v="18"/>
          <ac:spMkLst>
            <pc:docMk/>
            <pc:sldMk cId="2997630410" sldId="271"/>
            <ac:spMk id="98" creationId="{FC8B90D9-7AF5-407E-AFA7-653F2F9939A0}"/>
          </ac:spMkLst>
        </pc:spChg>
        <pc:spChg chg="del">
          <ac:chgData name="Nicole Langhart" userId="S::nicole.langhart@marketing.ch::6bd4f468-2111-49a8-8e1c-b31ed45a98a8" providerId="AD" clId="Web-{2BF196A5-0536-3CD1-3774-19593224C12B}" dt="2022-11-01T13:06:50.839" v="9"/>
          <ac:spMkLst>
            <pc:docMk/>
            <pc:sldMk cId="2997630410" sldId="271"/>
            <ac:spMk id="99" creationId="{473922C7-0E11-4101-ACD2-D2EE0739EB50}"/>
          </ac:spMkLst>
        </pc:spChg>
        <pc:spChg chg="del">
          <ac:chgData name="Nicole Langhart" userId="S::nicole.langhart@marketing.ch::6bd4f468-2111-49a8-8e1c-b31ed45a98a8" providerId="AD" clId="Web-{2BF196A5-0536-3CD1-3774-19593224C12B}" dt="2022-11-01T13:06:50.839" v="17"/>
          <ac:spMkLst>
            <pc:docMk/>
            <pc:sldMk cId="2997630410" sldId="271"/>
            <ac:spMk id="100" creationId="{8DF51915-FB79-4EC6-9BCD-6730E7EDB351}"/>
          </ac:spMkLst>
        </pc:spChg>
        <pc:spChg chg="del">
          <ac:chgData name="Nicole Langhart" userId="S::nicole.langhart@marketing.ch::6bd4f468-2111-49a8-8e1c-b31ed45a98a8" providerId="AD" clId="Web-{2BF196A5-0536-3CD1-3774-19593224C12B}" dt="2022-11-01T13:06:50.839" v="16"/>
          <ac:spMkLst>
            <pc:docMk/>
            <pc:sldMk cId="2997630410" sldId="271"/>
            <ac:spMk id="101" creationId="{8B4481BF-E377-4995-9890-A3FF47DC8844}"/>
          </ac:spMkLst>
        </pc:spChg>
        <pc:spChg chg="del">
          <ac:chgData name="Nicole Langhart" userId="S::nicole.langhart@marketing.ch::6bd4f468-2111-49a8-8e1c-b31ed45a98a8" providerId="AD" clId="Web-{2BF196A5-0536-3CD1-3774-19593224C12B}" dt="2022-11-01T13:06:50.839" v="15"/>
          <ac:spMkLst>
            <pc:docMk/>
            <pc:sldMk cId="2997630410" sldId="271"/>
            <ac:spMk id="102" creationId="{63A127BC-3A96-4B8D-88CD-14C64C7B1B31}"/>
          </ac:spMkLst>
        </pc:spChg>
        <pc:spChg chg="del">
          <ac:chgData name="Nicole Langhart" userId="S::nicole.langhart@marketing.ch::6bd4f468-2111-49a8-8e1c-b31ed45a98a8" providerId="AD" clId="Web-{2BF196A5-0536-3CD1-3774-19593224C12B}" dt="2022-11-01T13:06:50.839" v="14"/>
          <ac:spMkLst>
            <pc:docMk/>
            <pc:sldMk cId="2997630410" sldId="271"/>
            <ac:spMk id="103" creationId="{28411CEE-B479-4FD0-8D59-BCE6CAE1F564}"/>
          </ac:spMkLst>
        </pc:spChg>
        <pc:spChg chg="del">
          <ac:chgData name="Nicole Langhart" userId="S::nicole.langhart@marketing.ch::6bd4f468-2111-49a8-8e1c-b31ed45a98a8" providerId="AD" clId="Web-{2BF196A5-0536-3CD1-3774-19593224C12B}" dt="2022-11-01T13:06:50.839" v="8"/>
          <ac:spMkLst>
            <pc:docMk/>
            <pc:sldMk cId="2997630410" sldId="271"/>
            <ac:spMk id="105" creationId="{CE4ACC3E-561E-459D-90A3-C5B85CFB11BA}"/>
          </ac:spMkLst>
        </pc:spChg>
        <pc:spChg chg="del">
          <ac:chgData name="Nicole Langhart" userId="S::nicole.langhart@marketing.ch::6bd4f468-2111-49a8-8e1c-b31ed45a98a8" providerId="AD" clId="Web-{2BF196A5-0536-3CD1-3774-19593224C12B}" dt="2022-11-01T13:06:50.839" v="7"/>
          <ac:spMkLst>
            <pc:docMk/>
            <pc:sldMk cId="2997630410" sldId="271"/>
            <ac:spMk id="107" creationId="{2988017C-8B56-47E2-8D19-93D164912CD9}"/>
          </ac:spMkLst>
        </pc:spChg>
        <pc:spChg chg="mod">
          <ac:chgData name="Nicole Langhart" userId="S::nicole.langhart@marketing.ch::6bd4f468-2111-49a8-8e1c-b31ed45a98a8" providerId="AD" clId="Web-{2BF196A5-0536-3CD1-3774-19593224C12B}" dt="2022-11-01T13:06:31.744" v="1" actId="1076"/>
          <ac:spMkLst>
            <pc:docMk/>
            <pc:sldMk cId="2997630410" sldId="271"/>
            <ac:spMk id="108" creationId="{AA72DF15-D94F-8E45-A00E-1EB7052F16EE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110" creationId="{971485EA-1418-1A5E-0694-1D91797B283F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113" creationId="{2AF8F796-95D6-D9B4-AC03-16B5C123E52C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114" creationId="{AAC27F8C-ECB5-EDD1-1AC8-1DEEFFAA28C7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115" creationId="{7E497565-C4D6-CC20-E7FB-63F04E811F39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116" creationId="{270B04C0-DBA9-C6C3-F346-E8F9A1D962F3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117" creationId="{AB0F2EA8-2F5A-6EE9-325E-E4A011E1EDDF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120" creationId="{ECE05305-2709-FB91-FF94-C8F78A5BBBF8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121" creationId="{5428DA87-0B8A-23C7-C043-BC28CDCBEC0C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122" creationId="{AF615FD7-53F5-064C-20F2-C961160CE8CD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123" creationId="{B8693DCE-0C3A-2B97-4DFC-62066BE7194E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124" creationId="{B752359E-C274-D9DE-7C89-E45E9847F6B8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127" creationId="{04007CDD-7EAC-A62D-C3D0-EB691E046FD8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128" creationId="{FE17DD3E-E178-5453-3225-F6783BCF89E3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129" creationId="{6E6EEAEC-B4FE-DE36-F46C-611047F66F94}"/>
          </ac:spMkLst>
        </pc:spChg>
        <pc:spChg chg="add">
          <ac:chgData name="Nicole Langhart" userId="S::nicole.langhart@marketing.ch::6bd4f468-2111-49a8-8e1c-b31ed45a98a8" providerId="AD" clId="Web-{2BF196A5-0536-3CD1-3774-19593224C12B}" dt="2022-11-01T13:06:54.417" v="33"/>
          <ac:spMkLst>
            <pc:docMk/>
            <pc:sldMk cId="2997630410" sldId="271"/>
            <ac:spMk id="130" creationId="{5D9B7BF7-EE6C-45FF-94C3-4B43F75A09E8}"/>
          </ac:spMkLst>
        </pc:spChg>
        <pc:grpChg chg="add">
          <ac:chgData name="Nicole Langhart" userId="S::nicole.langhart@marketing.ch::6bd4f468-2111-49a8-8e1c-b31ed45a98a8" providerId="AD" clId="Web-{2BF196A5-0536-3CD1-3774-19593224C12B}" dt="2022-11-01T13:06:54.417" v="33"/>
          <ac:grpSpMkLst>
            <pc:docMk/>
            <pc:sldMk cId="2997630410" sldId="271"/>
            <ac:grpSpMk id="15" creationId="{DC167C1C-8F2B-417E-EF4E-65BBF542BF98}"/>
          </ac:grpSpMkLst>
        </pc:grpChg>
        <pc:grpChg chg="add">
          <ac:chgData name="Nicole Langhart" userId="S::nicole.langhart@marketing.ch::6bd4f468-2111-49a8-8e1c-b31ed45a98a8" providerId="AD" clId="Web-{2BF196A5-0536-3CD1-3774-19593224C12B}" dt="2022-11-01T13:06:54.417" v="33"/>
          <ac:grpSpMkLst>
            <pc:docMk/>
            <pc:sldMk cId="2997630410" sldId="271"/>
            <ac:grpSpMk id="16" creationId="{098955DF-8852-6645-A2FF-02BE6BB13F9E}"/>
          </ac:grpSpMkLst>
        </pc:grpChg>
        <pc:grpChg chg="add">
          <ac:chgData name="Nicole Langhart" userId="S::nicole.langhart@marketing.ch::6bd4f468-2111-49a8-8e1c-b31ed45a98a8" providerId="AD" clId="Web-{2BF196A5-0536-3CD1-3774-19593224C12B}" dt="2022-11-01T13:06:54.417" v="33"/>
          <ac:grpSpMkLst>
            <pc:docMk/>
            <pc:sldMk cId="2997630410" sldId="271"/>
            <ac:grpSpMk id="17" creationId="{85FCB039-DBD2-2919-67A1-B66AEFE4FBB9}"/>
          </ac:grpSpMkLst>
        </pc:grpChg>
        <pc:grpChg chg="add">
          <ac:chgData name="Nicole Langhart" userId="S::nicole.langhart@marketing.ch::6bd4f468-2111-49a8-8e1c-b31ed45a98a8" providerId="AD" clId="Web-{2BF196A5-0536-3CD1-3774-19593224C12B}" dt="2022-11-01T13:06:54.417" v="33"/>
          <ac:grpSpMkLst>
            <pc:docMk/>
            <pc:sldMk cId="2997630410" sldId="271"/>
            <ac:grpSpMk id="18" creationId="{BB636FC0-EA07-71C1-8C2A-0ED67E86EBA6}"/>
          </ac:grpSpMkLst>
        </pc:grpChg>
        <pc:grpChg chg="add">
          <ac:chgData name="Nicole Langhart" userId="S::nicole.langhart@marketing.ch::6bd4f468-2111-49a8-8e1c-b31ed45a98a8" providerId="AD" clId="Web-{2BF196A5-0536-3CD1-3774-19593224C12B}" dt="2022-11-01T13:06:54.417" v="33"/>
          <ac:grpSpMkLst>
            <pc:docMk/>
            <pc:sldMk cId="2997630410" sldId="271"/>
            <ac:grpSpMk id="19" creationId="{3368F96C-26DE-97DB-D6D9-ABE509EE3556}"/>
          </ac:grpSpMkLst>
        </pc:grpChg>
        <pc:grpChg chg="del">
          <ac:chgData name="Nicole Langhart" userId="S::nicole.langhart@marketing.ch::6bd4f468-2111-49a8-8e1c-b31ed45a98a8" providerId="AD" clId="Web-{2BF196A5-0536-3CD1-3774-19593224C12B}" dt="2022-11-01T13:06:50.839" v="23"/>
          <ac:grpSpMkLst>
            <pc:docMk/>
            <pc:sldMk cId="2997630410" sldId="271"/>
            <ac:grpSpMk id="67" creationId="{29E64445-9A2A-4F1E-9D8A-31407CF4D7FA}"/>
          </ac:grpSpMkLst>
        </pc:grpChg>
        <pc:grpChg chg="del">
          <ac:chgData name="Nicole Langhart" userId="S::nicole.langhart@marketing.ch::6bd4f468-2111-49a8-8e1c-b31ed45a98a8" providerId="AD" clId="Web-{2BF196A5-0536-3CD1-3774-19593224C12B}" dt="2022-11-01T13:06:50.839" v="22"/>
          <ac:grpSpMkLst>
            <pc:docMk/>
            <pc:sldMk cId="2997630410" sldId="271"/>
            <ac:grpSpMk id="75" creationId="{063E496E-2D60-487C-9E6E-4092FE582759}"/>
          </ac:grpSpMkLst>
        </pc:grpChg>
        <pc:grpChg chg="add">
          <ac:chgData name="Nicole Langhart" userId="S::nicole.langhart@marketing.ch::6bd4f468-2111-49a8-8e1c-b31ed45a98a8" providerId="AD" clId="Web-{2BF196A5-0536-3CD1-3774-19593224C12B}" dt="2022-11-01T13:06:54.417" v="33"/>
          <ac:grpSpMkLst>
            <pc:docMk/>
            <pc:sldMk cId="2997630410" sldId="271"/>
            <ac:grpSpMk id="84" creationId="{F9D6EA6A-2AA9-8CC2-9C58-73BCF6B66662}"/>
          </ac:grpSpMkLst>
        </pc:grpChg>
        <pc:grpChg chg="del">
          <ac:chgData name="Nicole Langhart" userId="S::nicole.langhart@marketing.ch::6bd4f468-2111-49a8-8e1c-b31ed45a98a8" providerId="AD" clId="Web-{2BF196A5-0536-3CD1-3774-19593224C12B}" dt="2022-11-01T13:06:50.839" v="21"/>
          <ac:grpSpMkLst>
            <pc:docMk/>
            <pc:sldMk cId="2997630410" sldId="271"/>
            <ac:grpSpMk id="86" creationId="{79CAA3BF-4982-4DEE-BD8D-1D0B4573B833}"/>
          </ac:grpSpMkLst>
        </pc:grpChg>
        <pc:grpChg chg="del">
          <ac:chgData name="Nicole Langhart" userId="S::nicole.langhart@marketing.ch::6bd4f468-2111-49a8-8e1c-b31ed45a98a8" providerId="AD" clId="Web-{2BF196A5-0536-3CD1-3774-19593224C12B}" dt="2022-11-01T13:06:50.839" v="20"/>
          <ac:grpSpMkLst>
            <pc:docMk/>
            <pc:sldMk cId="2997630410" sldId="271"/>
            <ac:grpSpMk id="88" creationId="{89106BBC-9B3F-41D6-AA5E-D26FD52A822B}"/>
          </ac:grpSpMkLst>
        </pc:grpChg>
        <pc:grpChg chg="del">
          <ac:chgData name="Nicole Langhart" userId="S::nicole.langhart@marketing.ch::6bd4f468-2111-49a8-8e1c-b31ed45a98a8" providerId="AD" clId="Web-{2BF196A5-0536-3CD1-3774-19593224C12B}" dt="2022-11-01T13:06:50.839" v="19"/>
          <ac:grpSpMkLst>
            <pc:docMk/>
            <pc:sldMk cId="2997630410" sldId="271"/>
            <ac:grpSpMk id="90" creationId="{12E885FD-40DD-4E59-A0BB-07B238050FDA}"/>
          </ac:grpSpMkLst>
        </pc:grpChg>
        <pc:grpChg chg="add">
          <ac:chgData name="Nicole Langhart" userId="S::nicole.langhart@marketing.ch::6bd4f468-2111-49a8-8e1c-b31ed45a98a8" providerId="AD" clId="Web-{2BF196A5-0536-3CD1-3774-19593224C12B}" dt="2022-11-01T13:06:54.417" v="33"/>
          <ac:grpSpMkLst>
            <pc:docMk/>
            <pc:sldMk cId="2997630410" sldId="271"/>
            <ac:grpSpMk id="93" creationId="{296C4BF1-5C44-37EA-0658-603035F14B1B}"/>
          </ac:grpSpMkLst>
        </pc:grpChg>
        <pc:grpChg chg="add">
          <ac:chgData name="Nicole Langhart" userId="S::nicole.langhart@marketing.ch::6bd4f468-2111-49a8-8e1c-b31ed45a98a8" providerId="AD" clId="Web-{2BF196A5-0536-3CD1-3774-19593224C12B}" dt="2022-11-01T13:06:54.417" v="33"/>
          <ac:grpSpMkLst>
            <pc:docMk/>
            <pc:sldMk cId="2997630410" sldId="271"/>
            <ac:grpSpMk id="112" creationId="{1724864D-6823-417B-BC20-4D9BA728892F}"/>
          </ac:grpSpMkLst>
        </pc:grpChg>
        <pc:grpChg chg="add">
          <ac:chgData name="Nicole Langhart" userId="S::nicole.langhart@marketing.ch::6bd4f468-2111-49a8-8e1c-b31ed45a98a8" providerId="AD" clId="Web-{2BF196A5-0536-3CD1-3774-19593224C12B}" dt="2022-11-01T13:06:54.417" v="33"/>
          <ac:grpSpMkLst>
            <pc:docMk/>
            <pc:sldMk cId="2997630410" sldId="271"/>
            <ac:grpSpMk id="118" creationId="{ACFABB66-BD63-B164-4AA3-7A0D451A5594}"/>
          </ac:grpSpMkLst>
        </pc:grpChg>
        <pc:grpChg chg="add">
          <ac:chgData name="Nicole Langhart" userId="S::nicole.langhart@marketing.ch::6bd4f468-2111-49a8-8e1c-b31ed45a98a8" providerId="AD" clId="Web-{2BF196A5-0536-3CD1-3774-19593224C12B}" dt="2022-11-01T13:06:54.417" v="33"/>
          <ac:grpSpMkLst>
            <pc:docMk/>
            <pc:sldMk cId="2997630410" sldId="271"/>
            <ac:grpSpMk id="119" creationId="{0B2C953C-1F80-B9DC-02EE-A665D127A563}"/>
          </ac:grpSpMkLst>
        </pc:grpChg>
        <pc:grpChg chg="add">
          <ac:chgData name="Nicole Langhart" userId="S::nicole.langhart@marketing.ch::6bd4f468-2111-49a8-8e1c-b31ed45a98a8" providerId="AD" clId="Web-{2BF196A5-0536-3CD1-3774-19593224C12B}" dt="2022-11-01T13:06:54.417" v="33"/>
          <ac:grpSpMkLst>
            <pc:docMk/>
            <pc:sldMk cId="2997630410" sldId="271"/>
            <ac:grpSpMk id="125" creationId="{EDAD637A-4A52-502C-3D42-9227E25B319D}"/>
          </ac:grpSpMkLst>
        </pc:grpChg>
        <pc:grpChg chg="add">
          <ac:chgData name="Nicole Langhart" userId="S::nicole.langhart@marketing.ch::6bd4f468-2111-49a8-8e1c-b31ed45a98a8" providerId="AD" clId="Web-{2BF196A5-0536-3CD1-3774-19593224C12B}" dt="2022-11-01T13:06:54.417" v="33"/>
          <ac:grpSpMkLst>
            <pc:docMk/>
            <pc:sldMk cId="2997630410" sldId="271"/>
            <ac:grpSpMk id="126" creationId="{79BB1B8C-1A50-6E18-84D4-22760C4678C3}"/>
          </ac:grpSpMkLst>
        </pc:grpChg>
        <pc:picChg chg="del">
          <ac:chgData name="Nicole Langhart" userId="S::nicole.langhart@marketing.ch::6bd4f468-2111-49a8-8e1c-b31ed45a98a8" providerId="AD" clId="Web-{2BF196A5-0536-3CD1-3774-19593224C12B}" dt="2022-11-01T13:06:50.839" v="4"/>
          <ac:picMkLst>
            <pc:docMk/>
            <pc:sldMk cId="2997630410" sldId="271"/>
            <ac:picMk id="4" creationId="{4BE7DFC0-DD15-9940-9ACA-B6BAF8741352}"/>
          </ac:picMkLst>
        </pc:picChg>
        <pc:picChg chg="del">
          <ac:chgData name="Nicole Langhart" userId="S::nicole.langhart@marketing.ch::6bd4f468-2111-49a8-8e1c-b31ed45a98a8" providerId="AD" clId="Web-{2BF196A5-0536-3CD1-3774-19593224C12B}" dt="2022-11-01T13:06:50.839" v="3"/>
          <ac:picMkLst>
            <pc:docMk/>
            <pc:sldMk cId="2997630410" sldId="271"/>
            <ac:picMk id="6" creationId="{A672F2FC-B6FF-6F47-B130-B8C93F0957E8}"/>
          </ac:picMkLst>
        </pc:picChg>
        <pc:picChg chg="del">
          <ac:chgData name="Nicole Langhart" userId="S::nicole.langhart@marketing.ch::6bd4f468-2111-49a8-8e1c-b31ed45a98a8" providerId="AD" clId="Web-{2BF196A5-0536-3CD1-3774-19593224C12B}" dt="2022-11-01T13:06:50.839" v="2"/>
          <ac:picMkLst>
            <pc:docMk/>
            <pc:sldMk cId="2997630410" sldId="271"/>
            <ac:picMk id="8" creationId="{047C5EF5-AF77-0541-A809-439ED1736C2C}"/>
          </ac:picMkLst>
        </pc:picChg>
        <pc:picChg chg="add">
          <ac:chgData name="Nicole Langhart" userId="S::nicole.langhart@marketing.ch::6bd4f468-2111-49a8-8e1c-b31ed45a98a8" providerId="AD" clId="Web-{2BF196A5-0536-3CD1-3774-19593224C12B}" dt="2022-11-01T13:06:54.417" v="33"/>
          <ac:picMkLst>
            <pc:docMk/>
            <pc:sldMk cId="2997630410" sldId="271"/>
            <ac:picMk id="43" creationId="{7B539EAF-4239-0109-84B9-0BE45BE4A672}"/>
          </ac:picMkLst>
        </pc:picChg>
        <pc:picChg chg="add">
          <ac:chgData name="Nicole Langhart" userId="S::nicole.langhart@marketing.ch::6bd4f468-2111-49a8-8e1c-b31ed45a98a8" providerId="AD" clId="Web-{2BF196A5-0536-3CD1-3774-19593224C12B}" dt="2022-11-01T13:06:54.417" v="33"/>
          <ac:picMkLst>
            <pc:docMk/>
            <pc:sldMk cId="2997630410" sldId="271"/>
            <ac:picMk id="49" creationId="{70F34162-0B5D-09A3-1638-216E2829629B}"/>
          </ac:picMkLst>
        </pc:picChg>
        <pc:picChg chg="add">
          <ac:chgData name="Nicole Langhart" userId="S::nicole.langhart@marketing.ch::6bd4f468-2111-49a8-8e1c-b31ed45a98a8" providerId="AD" clId="Web-{2BF196A5-0536-3CD1-3774-19593224C12B}" dt="2022-11-01T13:06:54.417" v="33"/>
          <ac:picMkLst>
            <pc:docMk/>
            <pc:sldMk cId="2997630410" sldId="271"/>
            <ac:picMk id="51" creationId="{BD984336-4407-DEB2-73D7-EE26DDF1704F}"/>
          </ac:picMkLst>
        </pc:picChg>
        <pc:picChg chg="add">
          <ac:chgData name="Nicole Langhart" userId="S::nicole.langhart@marketing.ch::6bd4f468-2111-49a8-8e1c-b31ed45a98a8" providerId="AD" clId="Web-{2BF196A5-0536-3CD1-3774-19593224C12B}" dt="2022-11-01T13:06:54.417" v="33"/>
          <ac:picMkLst>
            <pc:docMk/>
            <pc:sldMk cId="2997630410" sldId="271"/>
            <ac:picMk id="59" creationId="{66E4F170-CD84-1C4C-50FF-16D9D217FEE3}"/>
          </ac:picMkLst>
        </pc:picChg>
        <pc:picChg chg="add">
          <ac:chgData name="Nicole Langhart" userId="S::nicole.langhart@marketing.ch::6bd4f468-2111-49a8-8e1c-b31ed45a98a8" providerId="AD" clId="Web-{2BF196A5-0536-3CD1-3774-19593224C12B}" dt="2022-11-01T13:06:54.417" v="33"/>
          <ac:picMkLst>
            <pc:docMk/>
            <pc:sldMk cId="2997630410" sldId="271"/>
            <ac:picMk id="61" creationId="{9B48E5DB-CD58-B9A2-4697-447AA2BC48B0}"/>
          </ac:picMkLst>
        </pc:picChg>
        <pc:picChg chg="del">
          <ac:chgData name="Nicole Langhart" userId="S::nicole.langhart@marketing.ch::6bd4f468-2111-49a8-8e1c-b31ed45a98a8" providerId="AD" clId="Web-{2BF196A5-0536-3CD1-3774-19593224C12B}" dt="2022-11-01T13:06:50.839" v="6"/>
          <ac:picMkLst>
            <pc:docMk/>
            <pc:sldMk cId="2997630410" sldId="271"/>
            <ac:picMk id="63" creationId="{1456023F-6EA0-364A-A8FE-5081771150D3}"/>
          </ac:picMkLst>
        </pc:picChg>
        <pc:picChg chg="del">
          <ac:chgData name="Nicole Langhart" userId="S::nicole.langhart@marketing.ch::6bd4f468-2111-49a8-8e1c-b31ed45a98a8" providerId="AD" clId="Web-{2BF196A5-0536-3CD1-3774-19593224C12B}" dt="2022-11-01T13:06:50.839" v="5"/>
          <ac:picMkLst>
            <pc:docMk/>
            <pc:sldMk cId="2997630410" sldId="271"/>
            <ac:picMk id="64" creationId="{34D42B17-E613-E245-B9FE-5EB33C53CFBE}"/>
          </ac:picMkLst>
        </pc:picChg>
        <pc:cxnChg chg="add">
          <ac:chgData name="Nicole Langhart" userId="S::nicole.langhart@marketing.ch::6bd4f468-2111-49a8-8e1c-b31ed45a98a8" providerId="AD" clId="Web-{2BF196A5-0536-3CD1-3774-19593224C12B}" dt="2022-11-01T13:06:54.417" v="33"/>
          <ac:cxnSpMkLst>
            <pc:docMk/>
            <pc:sldMk cId="2997630410" sldId="271"/>
            <ac:cxnSpMk id="12" creationId="{F4922A2B-625C-5274-866D-649B31C3813E}"/>
          </ac:cxnSpMkLst>
        </pc:cxnChg>
        <pc:cxnChg chg="add">
          <ac:chgData name="Nicole Langhart" userId="S::nicole.langhart@marketing.ch::6bd4f468-2111-49a8-8e1c-b31ed45a98a8" providerId="AD" clId="Web-{2BF196A5-0536-3CD1-3774-19593224C12B}" dt="2022-11-01T13:06:54.417" v="33"/>
          <ac:cxnSpMkLst>
            <pc:docMk/>
            <pc:sldMk cId="2997630410" sldId="271"/>
            <ac:cxnSpMk id="13" creationId="{D94A5119-D46E-1E62-BBE4-279643C07378}"/>
          </ac:cxnSpMkLst>
        </pc:cxnChg>
        <pc:cxnChg chg="add">
          <ac:chgData name="Nicole Langhart" userId="S::nicole.langhart@marketing.ch::6bd4f468-2111-49a8-8e1c-b31ed45a98a8" providerId="AD" clId="Web-{2BF196A5-0536-3CD1-3774-19593224C12B}" dt="2022-11-01T13:06:54.417" v="33"/>
          <ac:cxnSpMkLst>
            <pc:docMk/>
            <pc:sldMk cId="2997630410" sldId="271"/>
            <ac:cxnSpMk id="14" creationId="{E05F87FE-351F-E397-995B-4D5F5BE3C3E7}"/>
          </ac:cxnSpMkLst>
        </pc:cxnChg>
        <pc:cxnChg chg="add">
          <ac:chgData name="Nicole Langhart" userId="S::nicole.langhart@marketing.ch::6bd4f468-2111-49a8-8e1c-b31ed45a98a8" providerId="AD" clId="Web-{2BF196A5-0536-3CD1-3774-19593224C12B}" dt="2022-11-01T13:06:54.417" v="33"/>
          <ac:cxnSpMkLst>
            <pc:docMk/>
            <pc:sldMk cId="2997630410" sldId="271"/>
            <ac:cxnSpMk id="27" creationId="{B8630EB8-2A71-3DEB-C3B0-A0956112171B}"/>
          </ac:cxnSpMkLst>
        </pc:cxnChg>
        <pc:cxnChg chg="add">
          <ac:chgData name="Nicole Langhart" userId="S::nicole.langhart@marketing.ch::6bd4f468-2111-49a8-8e1c-b31ed45a98a8" providerId="AD" clId="Web-{2BF196A5-0536-3CD1-3774-19593224C12B}" dt="2022-11-01T13:06:54.417" v="33"/>
          <ac:cxnSpMkLst>
            <pc:docMk/>
            <pc:sldMk cId="2997630410" sldId="271"/>
            <ac:cxnSpMk id="28" creationId="{4193B6ED-DCFA-94A9-CCB8-BCB5E7EC028D}"/>
          </ac:cxnSpMkLst>
        </pc:cxnChg>
        <pc:cxnChg chg="del">
          <ac:chgData name="Nicole Langhart" userId="S::nicole.langhart@marketing.ch::6bd4f468-2111-49a8-8e1c-b31ed45a98a8" providerId="AD" clId="Web-{2BF196A5-0536-3CD1-3774-19593224C12B}" dt="2022-11-01T13:06:50.839" v="26"/>
          <ac:cxnSpMkLst>
            <pc:docMk/>
            <pc:sldMk cId="2997630410" sldId="271"/>
            <ac:cxnSpMk id="60" creationId="{BF90FE99-54C0-4589-A90D-C54D3B45A68A}"/>
          </ac:cxnSpMkLst>
        </pc:cxnChg>
        <pc:cxnChg chg="del">
          <ac:chgData name="Nicole Langhart" userId="S::nicole.langhart@marketing.ch::6bd4f468-2111-49a8-8e1c-b31ed45a98a8" providerId="AD" clId="Web-{2BF196A5-0536-3CD1-3774-19593224C12B}" dt="2022-11-01T13:06:50.839" v="25"/>
          <ac:cxnSpMkLst>
            <pc:docMk/>
            <pc:sldMk cId="2997630410" sldId="271"/>
            <ac:cxnSpMk id="65" creationId="{087554A1-4096-4F5B-9137-BF72DAA428C4}"/>
          </ac:cxnSpMkLst>
        </pc:cxnChg>
        <pc:cxnChg chg="del">
          <ac:chgData name="Nicole Langhart" userId="S::nicole.langhart@marketing.ch::6bd4f468-2111-49a8-8e1c-b31ed45a98a8" providerId="AD" clId="Web-{2BF196A5-0536-3CD1-3774-19593224C12B}" dt="2022-11-01T13:06:50.839" v="24"/>
          <ac:cxnSpMkLst>
            <pc:docMk/>
            <pc:sldMk cId="2997630410" sldId="271"/>
            <ac:cxnSpMk id="66" creationId="{F06F8279-F891-421C-89D1-270780AB2361}"/>
          </ac:cxnSpMkLst>
        </pc:cxnChg>
        <pc:cxnChg chg="del">
          <ac:chgData name="Nicole Langhart" userId="S::nicole.langhart@marketing.ch::6bd4f468-2111-49a8-8e1c-b31ed45a98a8" providerId="AD" clId="Web-{2BF196A5-0536-3CD1-3774-19593224C12B}" dt="2022-11-01T13:06:50.839" v="13"/>
          <ac:cxnSpMkLst>
            <pc:docMk/>
            <pc:sldMk cId="2997630410" sldId="271"/>
            <ac:cxnSpMk id="104" creationId="{94CB3B43-8EBA-40EA-ACF5-A379BDF5D1A3}"/>
          </ac:cxnSpMkLst>
        </pc:cxnChg>
        <pc:cxnChg chg="del">
          <ac:chgData name="Nicole Langhart" userId="S::nicole.langhart@marketing.ch::6bd4f468-2111-49a8-8e1c-b31ed45a98a8" providerId="AD" clId="Web-{2BF196A5-0536-3CD1-3774-19593224C12B}" dt="2022-11-01T13:06:50.839" v="12"/>
          <ac:cxnSpMkLst>
            <pc:docMk/>
            <pc:sldMk cId="2997630410" sldId="271"/>
            <ac:cxnSpMk id="106" creationId="{921E89D1-DE8C-4EF6-8132-63E8B9D43620}"/>
          </ac:cxnSpMkLst>
        </pc:cxnChg>
      </pc:sldChg>
    </pc:docChg>
  </pc:docChgLst>
  <pc:docChgLst>
    <pc:chgData name="Liliana Alves" userId="5f4d6b59-c041-4387-8d0c-f43fd3f0e4fa" providerId="ADAL" clId="{C3E1DFA6-81A4-084C-9CF5-7CA91C226A4F}"/>
    <pc:docChg chg="undo custSel addSld delSld modSld">
      <pc:chgData name="Liliana Alves" userId="5f4d6b59-c041-4387-8d0c-f43fd3f0e4fa" providerId="ADAL" clId="{C3E1DFA6-81A4-084C-9CF5-7CA91C226A4F}" dt="2021-02-03T12:33:15.025" v="92" actId="207"/>
      <pc:docMkLst>
        <pc:docMk/>
      </pc:docMkLst>
      <pc:sldChg chg="modSp mod">
        <pc:chgData name="Liliana Alves" userId="5f4d6b59-c041-4387-8d0c-f43fd3f0e4fa" providerId="ADAL" clId="{C3E1DFA6-81A4-084C-9CF5-7CA91C226A4F}" dt="2021-02-03T12:33:15.025" v="92" actId="207"/>
        <pc:sldMkLst>
          <pc:docMk/>
          <pc:sldMk cId="2997630410" sldId="271"/>
        </pc:sldMkLst>
        <pc:spChg chg="mod">
          <ac:chgData name="Liliana Alves" userId="5f4d6b59-c041-4387-8d0c-f43fd3f0e4fa" providerId="ADAL" clId="{C3E1DFA6-81A4-084C-9CF5-7CA91C226A4F}" dt="2021-02-03T12:32:57.161" v="88" actId="207"/>
          <ac:spMkLst>
            <pc:docMk/>
            <pc:sldMk cId="2997630410" sldId="271"/>
            <ac:spMk id="2" creationId="{4C7C0488-BBC0-4FC1-9B86-A2D43C601287}"/>
          </ac:spMkLst>
        </pc:spChg>
        <pc:spChg chg="mod">
          <ac:chgData name="Liliana Alves" userId="5f4d6b59-c041-4387-8d0c-f43fd3f0e4fa" providerId="ADAL" clId="{C3E1DFA6-81A4-084C-9CF5-7CA91C226A4F}" dt="2021-02-03T12:33:01.321" v="89" actId="207"/>
          <ac:spMkLst>
            <pc:docMk/>
            <pc:sldMk cId="2997630410" sldId="271"/>
            <ac:spMk id="83" creationId="{88A1560B-4151-4AAF-ADD7-86DD5C30D40E}"/>
          </ac:spMkLst>
        </pc:spChg>
        <pc:spChg chg="mod">
          <ac:chgData name="Liliana Alves" userId="5f4d6b59-c041-4387-8d0c-f43fd3f0e4fa" providerId="ADAL" clId="{C3E1DFA6-81A4-084C-9CF5-7CA91C226A4F}" dt="2021-02-03T12:33:05.439" v="90" actId="207"/>
          <ac:spMkLst>
            <pc:docMk/>
            <pc:sldMk cId="2997630410" sldId="271"/>
            <ac:spMk id="99" creationId="{473922C7-0E11-4101-ACD2-D2EE0739EB50}"/>
          </ac:spMkLst>
        </pc:spChg>
        <pc:spChg chg="mod">
          <ac:chgData name="Liliana Alves" userId="5f4d6b59-c041-4387-8d0c-f43fd3f0e4fa" providerId="ADAL" clId="{C3E1DFA6-81A4-084C-9CF5-7CA91C226A4F}" dt="2021-02-03T12:33:09.321" v="91" actId="207"/>
          <ac:spMkLst>
            <pc:docMk/>
            <pc:sldMk cId="2997630410" sldId="271"/>
            <ac:spMk id="105" creationId="{CE4ACC3E-561E-459D-90A3-C5B85CFB11BA}"/>
          </ac:spMkLst>
        </pc:spChg>
        <pc:spChg chg="mod">
          <ac:chgData name="Liliana Alves" userId="5f4d6b59-c041-4387-8d0c-f43fd3f0e4fa" providerId="ADAL" clId="{C3E1DFA6-81A4-084C-9CF5-7CA91C226A4F}" dt="2021-02-03T12:33:15.025" v="92" actId="207"/>
          <ac:spMkLst>
            <pc:docMk/>
            <pc:sldMk cId="2997630410" sldId="271"/>
            <ac:spMk id="107" creationId="{2988017C-8B56-47E2-8D19-93D164912CD9}"/>
          </ac:spMkLst>
        </pc:spChg>
      </pc:sldChg>
      <pc:sldChg chg="del">
        <pc:chgData name="Liliana Alves" userId="5f4d6b59-c041-4387-8d0c-f43fd3f0e4fa" providerId="ADAL" clId="{C3E1DFA6-81A4-084C-9CF5-7CA91C226A4F}" dt="2021-02-03T12:29:19.811" v="75" actId="2696"/>
        <pc:sldMkLst>
          <pc:docMk/>
          <pc:sldMk cId="2263470247" sldId="306"/>
        </pc:sldMkLst>
      </pc:sldChg>
      <pc:sldChg chg="addSp delSp modSp add mod addAnim delAnim modAnim">
        <pc:chgData name="Liliana Alves" userId="5f4d6b59-c041-4387-8d0c-f43fd3f0e4fa" providerId="ADAL" clId="{C3E1DFA6-81A4-084C-9CF5-7CA91C226A4F}" dt="2021-02-03T12:32:33.943" v="86" actId="207"/>
        <pc:sldMkLst>
          <pc:docMk/>
          <pc:sldMk cId="550811836" sldId="4132"/>
        </pc:sldMkLst>
        <pc:spChg chg="mod">
          <ac:chgData name="Liliana Alves" userId="5f4d6b59-c041-4387-8d0c-f43fd3f0e4fa" providerId="ADAL" clId="{C3E1DFA6-81A4-084C-9CF5-7CA91C226A4F}" dt="2021-02-03T12:32:11.993" v="82" actId="207"/>
          <ac:spMkLst>
            <pc:docMk/>
            <pc:sldMk cId="550811836" sldId="4132"/>
            <ac:spMk id="288" creationId="{1D33A169-656A-4C9D-B3B0-9B7B31A3A38B}"/>
          </ac:spMkLst>
        </pc:spChg>
        <pc:spChg chg="mod">
          <ac:chgData name="Liliana Alves" userId="5f4d6b59-c041-4387-8d0c-f43fd3f0e4fa" providerId="ADAL" clId="{C3E1DFA6-81A4-084C-9CF5-7CA91C226A4F}" dt="2021-02-03T12:32:23.843" v="84" actId="207"/>
          <ac:spMkLst>
            <pc:docMk/>
            <pc:sldMk cId="550811836" sldId="4132"/>
            <ac:spMk id="290" creationId="{6637A8A8-B673-406F-A362-C32FB2B13DD8}"/>
          </ac:spMkLst>
        </pc:spChg>
        <pc:spChg chg="mod">
          <ac:chgData name="Liliana Alves" userId="5f4d6b59-c041-4387-8d0c-f43fd3f0e4fa" providerId="ADAL" clId="{C3E1DFA6-81A4-084C-9CF5-7CA91C226A4F}" dt="2021-02-03T12:32:33.943" v="86" actId="207"/>
          <ac:spMkLst>
            <pc:docMk/>
            <pc:sldMk cId="550811836" sldId="4132"/>
            <ac:spMk id="292" creationId="{B2D57DF0-DC77-4F9B-8557-E177C6218C45}"/>
          </ac:spMkLst>
        </pc:spChg>
        <pc:spChg chg="mod">
          <ac:chgData name="Liliana Alves" userId="5f4d6b59-c041-4387-8d0c-f43fd3f0e4fa" providerId="ADAL" clId="{C3E1DFA6-81A4-084C-9CF5-7CA91C226A4F}" dt="2021-02-03T12:32:29.128" v="85" actId="207"/>
          <ac:spMkLst>
            <pc:docMk/>
            <pc:sldMk cId="550811836" sldId="4132"/>
            <ac:spMk id="294" creationId="{E5B094C9-61D0-4A20-A1F7-FA1ECE947DB6}"/>
          </ac:spMkLst>
        </pc:spChg>
        <pc:spChg chg="mod">
          <ac:chgData name="Liliana Alves" userId="5f4d6b59-c041-4387-8d0c-f43fd3f0e4fa" providerId="ADAL" clId="{C3E1DFA6-81A4-084C-9CF5-7CA91C226A4F}" dt="2021-02-03T12:32:17.394" v="83" actId="207"/>
          <ac:spMkLst>
            <pc:docMk/>
            <pc:sldMk cId="550811836" sldId="4132"/>
            <ac:spMk id="298" creationId="{825E8174-2B3A-483E-8EB1-21A486BD6A74}"/>
          </ac:spMkLst>
        </pc:spChg>
        <pc:spChg chg="mod">
          <ac:chgData name="Liliana Alves" userId="5f4d6b59-c041-4387-8d0c-f43fd3f0e4fa" providerId="ADAL" clId="{C3E1DFA6-81A4-084C-9CF5-7CA91C226A4F}" dt="2021-02-03T12:29:50.543" v="76" actId="207"/>
          <ac:spMkLst>
            <pc:docMk/>
            <pc:sldMk cId="550811836" sldId="4132"/>
            <ac:spMk id="304" creationId="{354DC1DF-993E-4FD7-8920-974FEFD06EF5}"/>
          </ac:spMkLst>
        </pc:spChg>
        <pc:spChg chg="del">
          <ac:chgData name="Liliana Alves" userId="5f4d6b59-c041-4387-8d0c-f43fd3f0e4fa" providerId="ADAL" clId="{C3E1DFA6-81A4-084C-9CF5-7CA91C226A4F}" dt="2021-02-03T12:18:10.825" v="3" actId="478"/>
          <ac:spMkLst>
            <pc:docMk/>
            <pc:sldMk cId="550811836" sldId="4132"/>
            <ac:spMk id="305" creationId="{D3E481AA-B9BE-4637-A39E-EF356512EFD9}"/>
          </ac:spMkLst>
        </pc:spChg>
        <pc:spChg chg="mod">
          <ac:chgData name="Liliana Alves" userId="5f4d6b59-c041-4387-8d0c-f43fd3f0e4fa" providerId="ADAL" clId="{C3E1DFA6-81A4-084C-9CF5-7CA91C226A4F}" dt="2021-02-03T12:29:57.009" v="77" actId="207"/>
          <ac:spMkLst>
            <pc:docMk/>
            <pc:sldMk cId="550811836" sldId="4132"/>
            <ac:spMk id="307" creationId="{BCAB764F-3D76-4AF3-A0F6-4A9D9374DCDF}"/>
          </ac:spMkLst>
        </pc:spChg>
        <pc:spChg chg="del">
          <ac:chgData name="Liliana Alves" userId="5f4d6b59-c041-4387-8d0c-f43fd3f0e4fa" providerId="ADAL" clId="{C3E1DFA6-81A4-084C-9CF5-7CA91C226A4F}" dt="2021-02-03T12:20:13.060" v="16" actId="478"/>
          <ac:spMkLst>
            <pc:docMk/>
            <pc:sldMk cId="550811836" sldId="4132"/>
            <ac:spMk id="308" creationId="{3E8E2598-B90B-4953-AC26-D5B9A2FBE5C3}"/>
          </ac:spMkLst>
        </pc:spChg>
        <pc:spChg chg="mod">
          <ac:chgData name="Liliana Alves" userId="5f4d6b59-c041-4387-8d0c-f43fd3f0e4fa" providerId="ADAL" clId="{C3E1DFA6-81A4-084C-9CF5-7CA91C226A4F}" dt="2021-02-03T12:30:03.697" v="78" actId="207"/>
          <ac:spMkLst>
            <pc:docMk/>
            <pc:sldMk cId="550811836" sldId="4132"/>
            <ac:spMk id="310" creationId="{8A22879E-D558-4DCB-917F-1C794FDCB43D}"/>
          </ac:spMkLst>
        </pc:spChg>
        <pc:spChg chg="del">
          <ac:chgData name="Liliana Alves" userId="5f4d6b59-c041-4387-8d0c-f43fd3f0e4fa" providerId="ADAL" clId="{C3E1DFA6-81A4-084C-9CF5-7CA91C226A4F}" dt="2021-02-03T12:21:35.912" v="23" actId="478"/>
          <ac:spMkLst>
            <pc:docMk/>
            <pc:sldMk cId="550811836" sldId="4132"/>
            <ac:spMk id="311" creationId="{E959A2CA-0317-492B-9C5D-CC582601293A}"/>
          </ac:spMkLst>
        </pc:spChg>
        <pc:spChg chg="add del mod">
          <ac:chgData name="Liliana Alves" userId="5f4d6b59-c041-4387-8d0c-f43fd3f0e4fa" providerId="ADAL" clId="{C3E1DFA6-81A4-084C-9CF5-7CA91C226A4F}" dt="2021-02-03T12:31:38.590" v="80" actId="207"/>
          <ac:spMkLst>
            <pc:docMk/>
            <pc:sldMk cId="550811836" sldId="4132"/>
            <ac:spMk id="313" creationId="{5EB2C052-978B-4A9E-900F-7083AD749CAA}"/>
          </ac:spMkLst>
        </pc:spChg>
        <pc:spChg chg="del">
          <ac:chgData name="Liliana Alves" userId="5f4d6b59-c041-4387-8d0c-f43fd3f0e4fa" providerId="ADAL" clId="{C3E1DFA6-81A4-084C-9CF5-7CA91C226A4F}" dt="2021-02-03T12:23:19.809" v="34" actId="478"/>
          <ac:spMkLst>
            <pc:docMk/>
            <pc:sldMk cId="550811836" sldId="4132"/>
            <ac:spMk id="314" creationId="{77B69221-237B-4043-BC67-2EABEFE306CD}"/>
          </ac:spMkLst>
        </pc:spChg>
        <pc:spChg chg="mod">
          <ac:chgData name="Liliana Alves" userId="5f4d6b59-c041-4387-8d0c-f43fd3f0e4fa" providerId="ADAL" clId="{C3E1DFA6-81A4-084C-9CF5-7CA91C226A4F}" dt="2021-02-03T12:31:46.986" v="81" actId="207"/>
          <ac:spMkLst>
            <pc:docMk/>
            <pc:sldMk cId="550811836" sldId="4132"/>
            <ac:spMk id="316" creationId="{B940A8F8-1A49-4923-A5B9-366887D83AA3}"/>
          </ac:spMkLst>
        </pc:spChg>
        <pc:spChg chg="del">
          <ac:chgData name="Liliana Alves" userId="5f4d6b59-c041-4387-8d0c-f43fd3f0e4fa" providerId="ADAL" clId="{C3E1DFA6-81A4-084C-9CF5-7CA91C226A4F}" dt="2021-02-03T12:27:15.113" v="62" actId="478"/>
          <ac:spMkLst>
            <pc:docMk/>
            <pc:sldMk cId="550811836" sldId="4132"/>
            <ac:spMk id="317" creationId="{53D34F43-2EF7-45C9-97AE-A5F7CA176EB1}"/>
          </ac:spMkLst>
        </pc:spChg>
        <pc:spChg chg="del">
          <ac:chgData name="Liliana Alves" userId="5f4d6b59-c041-4387-8d0c-f43fd3f0e4fa" providerId="ADAL" clId="{C3E1DFA6-81A4-084C-9CF5-7CA91C226A4F}" dt="2021-02-03T12:25:15.633" v="48" actId="478"/>
          <ac:spMkLst>
            <pc:docMk/>
            <pc:sldMk cId="550811836" sldId="4132"/>
            <ac:spMk id="319" creationId="{CFC7EF92-272C-4EA0-BA4E-7517A0753263}"/>
          </ac:spMkLst>
        </pc:spChg>
        <pc:spChg chg="del mod">
          <ac:chgData name="Liliana Alves" userId="5f4d6b59-c041-4387-8d0c-f43fd3f0e4fa" providerId="ADAL" clId="{C3E1DFA6-81A4-084C-9CF5-7CA91C226A4F}" dt="2021-02-03T12:25:22.880" v="49" actId="478"/>
          <ac:spMkLst>
            <pc:docMk/>
            <pc:sldMk cId="550811836" sldId="4132"/>
            <ac:spMk id="320" creationId="{FC7C4711-FCFC-45E1-A5B3-FB025E075CFA}"/>
          </ac:spMkLst>
        </pc:spChg>
        <pc:spChg chg="del mod">
          <ac:chgData name="Liliana Alves" userId="5f4d6b59-c041-4387-8d0c-f43fd3f0e4fa" providerId="ADAL" clId="{C3E1DFA6-81A4-084C-9CF5-7CA91C226A4F}" dt="2021-02-03T12:25:40.793" v="50" actId="478"/>
          <ac:spMkLst>
            <pc:docMk/>
            <pc:sldMk cId="550811836" sldId="4132"/>
            <ac:spMk id="321" creationId="{11B09573-8B04-4ABD-828F-E7F7802287F9}"/>
          </ac:spMkLst>
        </pc:spChg>
        <pc:spChg chg="del mod">
          <ac:chgData name="Liliana Alves" userId="5f4d6b59-c041-4387-8d0c-f43fd3f0e4fa" providerId="ADAL" clId="{C3E1DFA6-81A4-084C-9CF5-7CA91C226A4F}" dt="2021-02-03T12:26:45.186" v="58" actId="478"/>
          <ac:spMkLst>
            <pc:docMk/>
            <pc:sldMk cId="550811836" sldId="4132"/>
            <ac:spMk id="322" creationId="{2763B276-EE16-4629-8A1E-D63B9A1962A5}"/>
          </ac:spMkLst>
        </pc:spChg>
        <pc:spChg chg="del">
          <ac:chgData name="Liliana Alves" userId="5f4d6b59-c041-4387-8d0c-f43fd3f0e4fa" providerId="ADAL" clId="{C3E1DFA6-81A4-084C-9CF5-7CA91C226A4F}" dt="2021-02-03T12:19:51.321" v="13" actId="478"/>
          <ac:spMkLst>
            <pc:docMk/>
            <pc:sldMk cId="550811836" sldId="4132"/>
            <ac:spMk id="334" creationId="{8DE1B8EB-6D6B-403A-AA4D-BA9E9714F906}"/>
          </ac:spMkLst>
        </pc:spChg>
        <pc:grpChg chg="add del mod">
          <ac:chgData name="Liliana Alves" userId="5f4d6b59-c041-4387-8d0c-f43fd3f0e4fa" providerId="ADAL" clId="{C3E1DFA6-81A4-084C-9CF5-7CA91C226A4F}" dt="2021-02-03T12:18:10.825" v="3" actId="478"/>
          <ac:grpSpMkLst>
            <pc:docMk/>
            <pc:sldMk cId="550811836" sldId="4132"/>
            <ac:grpSpMk id="303" creationId="{197FD212-073E-4508-99B9-EFB1E3E407D6}"/>
          </ac:grpSpMkLst>
        </pc:grpChg>
        <pc:grpChg chg="del mod">
          <ac:chgData name="Liliana Alves" userId="5f4d6b59-c041-4387-8d0c-f43fd3f0e4fa" providerId="ADAL" clId="{C3E1DFA6-81A4-084C-9CF5-7CA91C226A4F}" dt="2021-02-03T12:20:13.060" v="16" actId="478"/>
          <ac:grpSpMkLst>
            <pc:docMk/>
            <pc:sldMk cId="550811836" sldId="4132"/>
            <ac:grpSpMk id="306" creationId="{66F82031-35C7-4DC0-94F2-FB8A71072276}"/>
          </ac:grpSpMkLst>
        </pc:grpChg>
        <pc:grpChg chg="del mod">
          <ac:chgData name="Liliana Alves" userId="5f4d6b59-c041-4387-8d0c-f43fd3f0e4fa" providerId="ADAL" clId="{C3E1DFA6-81A4-084C-9CF5-7CA91C226A4F}" dt="2021-02-03T12:21:35.912" v="23" actId="478"/>
          <ac:grpSpMkLst>
            <pc:docMk/>
            <pc:sldMk cId="550811836" sldId="4132"/>
            <ac:grpSpMk id="309" creationId="{713A1805-6F8B-4666-AC72-99C8287A3B40}"/>
          </ac:grpSpMkLst>
        </pc:grpChg>
        <pc:grpChg chg="del mod">
          <ac:chgData name="Liliana Alves" userId="5f4d6b59-c041-4387-8d0c-f43fd3f0e4fa" providerId="ADAL" clId="{C3E1DFA6-81A4-084C-9CF5-7CA91C226A4F}" dt="2021-02-03T12:23:19.809" v="34" actId="478"/>
          <ac:grpSpMkLst>
            <pc:docMk/>
            <pc:sldMk cId="550811836" sldId="4132"/>
            <ac:grpSpMk id="312" creationId="{6268D6F7-834D-4731-A270-CA87857FB47E}"/>
          </ac:grpSpMkLst>
        </pc:grpChg>
        <pc:grpChg chg="del mod">
          <ac:chgData name="Liliana Alves" userId="5f4d6b59-c041-4387-8d0c-f43fd3f0e4fa" providerId="ADAL" clId="{C3E1DFA6-81A4-084C-9CF5-7CA91C226A4F}" dt="2021-02-03T12:27:15.113" v="62" actId="478"/>
          <ac:grpSpMkLst>
            <pc:docMk/>
            <pc:sldMk cId="550811836" sldId="4132"/>
            <ac:grpSpMk id="315" creationId="{2AF7F18F-4CA6-4C70-80AF-87A266183EEE}"/>
          </ac:grpSpMkLst>
        </pc:grpChg>
        <pc:grpChg chg="del mod">
          <ac:chgData name="Liliana Alves" userId="5f4d6b59-c041-4387-8d0c-f43fd3f0e4fa" providerId="ADAL" clId="{C3E1DFA6-81A4-084C-9CF5-7CA91C226A4F}" dt="2021-02-03T12:25:40.793" v="50" actId="478"/>
          <ac:grpSpMkLst>
            <pc:docMk/>
            <pc:sldMk cId="550811836" sldId="4132"/>
            <ac:grpSpMk id="318" creationId="{C9E9735E-65D8-40B0-8A0D-13DCB3B6E4E7}"/>
          </ac:grpSpMkLst>
        </pc:grpChg>
        <pc:grpChg chg="del">
          <ac:chgData name="Liliana Alves" userId="5f4d6b59-c041-4387-8d0c-f43fd3f0e4fa" providerId="ADAL" clId="{C3E1DFA6-81A4-084C-9CF5-7CA91C226A4F}" dt="2021-02-03T12:28:42.176" v="71" actId="478"/>
          <ac:grpSpMkLst>
            <pc:docMk/>
            <pc:sldMk cId="550811836" sldId="4132"/>
            <ac:grpSpMk id="323" creationId="{365CDBBB-976A-4BE9-BBA3-7ED3F8C69DDB}"/>
          </ac:grpSpMkLst>
        </pc:grpChg>
        <pc:grpChg chg="del">
          <ac:chgData name="Liliana Alves" userId="5f4d6b59-c041-4387-8d0c-f43fd3f0e4fa" providerId="ADAL" clId="{C3E1DFA6-81A4-084C-9CF5-7CA91C226A4F}" dt="2021-02-03T12:22:27.833" v="30" actId="478"/>
          <ac:grpSpMkLst>
            <pc:docMk/>
            <pc:sldMk cId="550811836" sldId="4132"/>
            <ac:grpSpMk id="327" creationId="{3AB3A45B-706A-492C-AED2-031E14598DF9}"/>
          </ac:grpSpMkLst>
        </pc:grpChg>
        <pc:grpChg chg="del">
          <ac:chgData name="Liliana Alves" userId="5f4d6b59-c041-4387-8d0c-f43fd3f0e4fa" providerId="ADAL" clId="{C3E1DFA6-81A4-084C-9CF5-7CA91C226A4F}" dt="2021-02-03T12:20:10.145" v="15" actId="478"/>
          <ac:grpSpMkLst>
            <pc:docMk/>
            <pc:sldMk cId="550811836" sldId="4132"/>
            <ac:grpSpMk id="330" creationId="{BB9A1C7F-93EF-44E1-B9B2-7A4998395B13}"/>
          </ac:grpSpMkLst>
        </pc:grpChg>
        <pc:picChg chg="add mod">
          <ac:chgData name="Liliana Alves" userId="5f4d6b59-c041-4387-8d0c-f43fd3f0e4fa" providerId="ADAL" clId="{C3E1DFA6-81A4-084C-9CF5-7CA91C226A4F}" dt="2021-02-03T12:19:56.772" v="14" actId="166"/>
          <ac:picMkLst>
            <pc:docMk/>
            <pc:sldMk cId="550811836" sldId="4132"/>
            <ac:picMk id="141" creationId="{F24316BB-B0BA-8042-A86D-82098CA68C0D}"/>
          </ac:picMkLst>
        </pc:picChg>
        <pc:picChg chg="add mod">
          <ac:chgData name="Liliana Alves" userId="5f4d6b59-c041-4387-8d0c-f43fd3f0e4fa" providerId="ADAL" clId="{C3E1DFA6-81A4-084C-9CF5-7CA91C226A4F}" dt="2021-02-03T12:20:22.246" v="17"/>
          <ac:picMkLst>
            <pc:docMk/>
            <pc:sldMk cId="550811836" sldId="4132"/>
            <ac:picMk id="142" creationId="{9F0FC81E-7B9C-9941-8532-794C01B3C4CE}"/>
          </ac:picMkLst>
        </pc:picChg>
        <pc:picChg chg="add mod">
          <ac:chgData name="Liliana Alves" userId="5f4d6b59-c041-4387-8d0c-f43fd3f0e4fa" providerId="ADAL" clId="{C3E1DFA6-81A4-084C-9CF5-7CA91C226A4F}" dt="2021-02-03T12:22:33.969" v="31" actId="166"/>
          <ac:picMkLst>
            <pc:docMk/>
            <pc:sldMk cId="550811836" sldId="4132"/>
            <ac:picMk id="143" creationId="{1BC798FA-7F52-D24D-BB64-04E5B9FFC951}"/>
          </ac:picMkLst>
        </pc:picChg>
        <pc:picChg chg="add del mod">
          <ac:chgData name="Liliana Alves" userId="5f4d6b59-c041-4387-8d0c-f43fd3f0e4fa" providerId="ADAL" clId="{C3E1DFA6-81A4-084C-9CF5-7CA91C226A4F}" dt="2021-02-03T12:26:51.813" v="60" actId="166"/>
          <ac:picMkLst>
            <pc:docMk/>
            <pc:sldMk cId="550811836" sldId="4132"/>
            <ac:picMk id="144" creationId="{B32B25F0-6DB2-0F45-88B8-7FEE7A949622}"/>
          </ac:picMkLst>
        </pc:picChg>
        <pc:picChg chg="add mod">
          <ac:chgData name="Liliana Alves" userId="5f4d6b59-c041-4387-8d0c-f43fd3f0e4fa" providerId="ADAL" clId="{C3E1DFA6-81A4-084C-9CF5-7CA91C226A4F}" dt="2021-02-03T12:29:00.338" v="72" actId="166"/>
          <ac:picMkLst>
            <pc:docMk/>
            <pc:sldMk cId="550811836" sldId="4132"/>
            <ac:picMk id="145" creationId="{143F8EA5-81F8-D240-BEC1-F6C0A465B7FA}"/>
          </ac:picMkLst>
        </pc:picChg>
      </pc:sldChg>
    </pc:docChg>
  </pc:docChgLst>
  <pc:docChgLst>
    <pc:chgData name="Liliana Alves" userId="5f4d6b59-c041-4387-8d0c-f43fd3f0e4fa" providerId="ADAL" clId="{477C0578-FB8E-D940-B3A0-44776884C9C9}"/>
    <pc:docChg chg="modSld">
      <pc:chgData name="Liliana Alves" userId="5f4d6b59-c041-4387-8d0c-f43fd3f0e4fa" providerId="ADAL" clId="{477C0578-FB8E-D940-B3A0-44776884C9C9}" dt="2021-02-03T13:46:39.459" v="0" actId="732"/>
      <pc:docMkLst>
        <pc:docMk/>
      </pc:docMkLst>
      <pc:sldChg chg="modSp mod">
        <pc:chgData name="Liliana Alves" userId="5f4d6b59-c041-4387-8d0c-f43fd3f0e4fa" providerId="ADAL" clId="{477C0578-FB8E-D940-B3A0-44776884C9C9}" dt="2021-02-03T13:46:39.459" v="0" actId="732"/>
        <pc:sldMkLst>
          <pc:docMk/>
          <pc:sldMk cId="2170590681" sldId="4127"/>
        </pc:sldMkLst>
        <pc:picChg chg="mod modCrop">
          <ac:chgData name="Liliana Alves" userId="5f4d6b59-c041-4387-8d0c-f43fd3f0e4fa" providerId="ADAL" clId="{477C0578-FB8E-D940-B3A0-44776884C9C9}" dt="2021-02-03T13:46:39.459" v="0" actId="732"/>
          <ac:picMkLst>
            <pc:docMk/>
            <pc:sldMk cId="2170590681" sldId="4127"/>
            <ac:picMk id="3" creationId="{2FF4F61A-EAE7-E248-B7E0-370CEE0A8531}"/>
          </ac:picMkLst>
        </pc:picChg>
      </pc:sldChg>
    </pc:docChg>
  </pc:docChgLst>
  <pc:docChgLst>
    <pc:chgData name="Nicole Langhart" userId="6bd4f468-2111-49a8-8e1c-b31ed45a98a8" providerId="ADAL" clId="{B3FD257C-0ADF-425F-8AE1-697A27DFFDA0}"/>
    <pc:docChg chg="custSel modSld">
      <pc:chgData name="Nicole Langhart" userId="6bd4f468-2111-49a8-8e1c-b31ed45a98a8" providerId="ADAL" clId="{B3FD257C-0ADF-425F-8AE1-697A27DFFDA0}" dt="2023-02-08T09:38:21.247" v="99" actId="1076"/>
      <pc:docMkLst>
        <pc:docMk/>
      </pc:docMkLst>
      <pc:sldChg chg="addSp delSp modSp mod">
        <pc:chgData name="Nicole Langhart" userId="6bd4f468-2111-49a8-8e1c-b31ed45a98a8" providerId="ADAL" clId="{B3FD257C-0ADF-425F-8AE1-697A27DFFDA0}" dt="2023-02-08T09:37:00.686" v="53"/>
        <pc:sldMkLst>
          <pc:docMk/>
          <pc:sldMk cId="2997630410" sldId="271"/>
        </pc:sldMkLst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3" creationId="{8CCA1D22-50FA-92F5-3820-F515344BD674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5" creationId="{0E1B94D8-C3E6-69DE-C2AA-9858A88450B5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7" creationId="{1C1FAB35-2682-2D9D-2594-ACB998FFDFBE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9" creationId="{32170319-E2C7-B28C-5DBA-F7CB4342902F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10" creationId="{85744C77-1EB8-957D-AD88-99A79ECCEAAC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11" creationId="{DCBAA8F8-CF4D-4C86-97BE-F3F9D752FBEA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20" creationId="{57C6A8C6-F83E-7161-B945-8CCA3790BC4A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21" creationId="{611A265D-5DE2-8F0F-A261-DF491EC55934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23" creationId="{FBB5935B-8A11-0BE6-00E9-E8662A6666D1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24" creationId="{558192F2-343A-6B0D-7795-2D9084FCB523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26" creationId="{7392ABB0-392F-1CE8-2579-46147C21B7FC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29" creationId="{AFC0545B-B322-C5ED-8D10-A0DBACAC60DE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30" creationId="{9520DD20-6FD1-E594-6A4C-9636DE13A509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35" creationId="{36255836-58D1-6337-2777-0CF7051AE70F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37" creationId="{794BBE36-12D2-05CD-44AF-6CBFAC57731D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41" creationId="{58B577E2-B014-E3D2-5A34-A21BA2F936FA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62" creationId="{39DD9B50-CD52-7941-5031-B917C7C4E45F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85" creationId="{9572819A-FB7D-99E0-8312-55B84C4957B4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87" creationId="{E3794FE1-05C8-A1C0-2F86-0852ECD0FC00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89" creationId="{A1A8A97E-54F4-BA8D-3DD1-23680DC75FDA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91" creationId="{F8E8EE46-FE4A-A005-A35C-6AE9292B646D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92" creationId="{23BFC5D1-BBCF-AD48-D05B-F0BC30CB6E7B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94" creationId="{9528D922-FAEF-7B54-3EB4-847A75328ACD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95" creationId="{FE6BC7B9-2429-E2C2-7CCF-18EAD4905B05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96" creationId="{4FCADAE2-87D0-05C5-60AF-F8C419C8164D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97" creationId="{CE26DDC1-7546-74B8-25A2-E1CDF525C8AE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108" creationId="{AA72DF15-D94F-8E45-A00E-1EB7052F16EE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109" creationId="{4EE2DAAF-773B-5744-8134-2297C8DFEA8F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110" creationId="{971485EA-1418-1A5E-0694-1D91797B283F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113" creationId="{2AF8F796-95D6-D9B4-AC03-16B5C123E52C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114" creationId="{AAC27F8C-ECB5-EDD1-1AC8-1DEEFFAA28C7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115" creationId="{7E497565-C4D6-CC20-E7FB-63F04E811F39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116" creationId="{270B04C0-DBA9-C6C3-F346-E8F9A1D962F3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117" creationId="{AB0F2EA8-2F5A-6EE9-325E-E4A011E1EDDF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120" creationId="{ECE05305-2709-FB91-FF94-C8F78A5BBBF8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121" creationId="{5428DA87-0B8A-23C7-C043-BC28CDCBEC0C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122" creationId="{AF615FD7-53F5-064C-20F2-C961160CE8CD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123" creationId="{B8693DCE-0C3A-2B97-4DFC-62066BE7194E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124" creationId="{B752359E-C274-D9DE-7C89-E45E9847F6B8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127" creationId="{04007CDD-7EAC-A62D-C3D0-EB691E046FD8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128" creationId="{FE17DD3E-E178-5453-3225-F6783BCF89E3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129" creationId="{6E6EEAEC-B4FE-DE36-F46C-611047F66F94}"/>
          </ac:spMkLst>
        </pc:spChg>
        <pc:spChg chg="mod">
          <ac:chgData name="Nicole Langhart" userId="6bd4f468-2111-49a8-8e1c-b31ed45a98a8" providerId="ADAL" clId="{B3FD257C-0ADF-425F-8AE1-697A27DFFDA0}" dt="2023-02-08T09:36:14.970" v="38" actId="2711"/>
          <ac:spMkLst>
            <pc:docMk/>
            <pc:sldMk cId="2997630410" sldId="271"/>
            <ac:spMk id="130" creationId="{5D9B7BF7-EE6C-45FF-94C3-4B43F75A09E8}"/>
          </ac:spMkLst>
        </pc:spChg>
        <pc:picChg chg="add mod">
          <ac:chgData name="Nicole Langhart" userId="6bd4f468-2111-49a8-8e1c-b31ed45a98a8" providerId="ADAL" clId="{B3FD257C-0ADF-425F-8AE1-697A27DFFDA0}" dt="2023-02-08T09:37:00.686" v="53"/>
          <ac:picMkLst>
            <pc:docMk/>
            <pc:sldMk cId="2997630410" sldId="271"/>
            <ac:picMk id="2" creationId="{713B466E-94DD-7CC1-48E9-70FFD54FE07C}"/>
          </ac:picMkLst>
        </pc:picChg>
        <pc:picChg chg="del">
          <ac:chgData name="Nicole Langhart" userId="6bd4f468-2111-49a8-8e1c-b31ed45a98a8" providerId="ADAL" clId="{B3FD257C-0ADF-425F-8AE1-697A27DFFDA0}" dt="2023-02-08T09:37:00.477" v="52" actId="478"/>
          <ac:picMkLst>
            <pc:docMk/>
            <pc:sldMk cId="2997630410" sldId="271"/>
            <ac:picMk id="111" creationId="{B0455AA7-2E2C-544F-95B4-A285E7EDCE8C}"/>
          </ac:picMkLst>
        </pc:picChg>
      </pc:sldChg>
      <pc:sldChg chg="addSp delSp modSp mod">
        <pc:chgData name="Nicole Langhart" userId="6bd4f468-2111-49a8-8e1c-b31ed45a98a8" providerId="ADAL" clId="{B3FD257C-0ADF-425F-8AE1-697A27DFFDA0}" dt="2023-02-08T09:37:03.827" v="55"/>
        <pc:sldMkLst>
          <pc:docMk/>
          <pc:sldMk cId="3009449768" sldId="960"/>
        </pc:sldMkLst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9" creationId="{AF76347C-3FB5-D141-9D9C-39A734EF0185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10" creationId="{C43857F1-6E5D-AD4A-9DC1-1FD64C2C31E5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11" creationId="{0E773B9C-D580-2244-A45F-A9FF415B6D0D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14" creationId="{673802B1-2FB4-FA40-A20A-B641B8C2BCA6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16" creationId="{8CABFC4D-CDD3-3E4D-B1F2-490BEEAFB77B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17" creationId="{47CAD8D8-B1AB-3D4C-BB04-6199FBC060D5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19" creationId="{CBD4602A-A15F-F144-AF0A-E38B0F20A745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54" creationId="{8C6E3526-B15F-D049-B6AC-322F9D6BE275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56" creationId="{EDECF1DB-9E26-0845-9AFE-783562FB39A8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59" creationId="{A8E7B46D-209C-2445-ADCE-AFBB48FCCB53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60" creationId="{9C2CB4A0-21E6-1446-AA87-13917AA489EC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61" creationId="{19FA3892-5EAD-1644-870B-C38F63386481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62" creationId="{16CEEA7D-0F5B-1745-B3C6-57831C3FA2FC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63" creationId="{09C49D64-281B-5148-8D43-92B1748DFDE6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64" creationId="{17113D24-04B9-6D4B-B229-7549CBBADAA3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65" creationId="{70649FCF-6C2C-3A4D-8FED-447936F66D54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66" creationId="{3B27933D-30B3-EE43-8A1A-7432AD5B0F5E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68" creationId="{22A9F717-83CD-B84E-AE86-F7D859B6EDD6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70" creationId="{903932B3-61CD-6B4D-8091-3841C3A033BC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71" creationId="{DCB6FA30-0E1C-E04C-8BCE-46496D6C55A4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72" creationId="{77046567-FBC4-304F-9C00-79A19137A453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73" creationId="{95C20DBF-66F7-5848-9C02-655D1ED9BDA9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74" creationId="{A1827577-B078-6547-B27B-8309A6798BAC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75" creationId="{4E2A3A13-9BCC-AE4A-878E-7DC83BC3B6E6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76" creationId="{DD55CB66-C608-9547-A300-EC637C07E3F8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77" creationId="{D8DDE246-75A3-A240-A1B1-03176A3BB15A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79" creationId="{1189B8FD-3F4E-DC49-98AC-73E17B9D30D6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81" creationId="{FF7E8E26-AF93-D448-9FC4-4E12A8C307CF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82" creationId="{D01C52A0-277D-9346-B85F-65EC0BFD5A26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83" creationId="{200D7A94-E43B-3F43-8097-133B920A3A3E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84" creationId="{55FA4318-AF75-A24E-91E9-CE22414C8B84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85" creationId="{2C6E5BE7-72FB-E643-96D5-5FE4A614F895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86" creationId="{1656A541-962D-854E-807D-7D6A33767C08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87" creationId="{2D50CA8C-43CC-BE40-BB45-EBA48171A081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88" creationId="{AD3863CD-62A1-784F-A994-831C1E949391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90" creationId="{0C438879-68C7-B54A-BA78-290FACEA1A6C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92" creationId="{1131864C-640F-F64F-9E31-DE43AE66F88A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93" creationId="{EA59A146-3448-4842-9690-56CDF84F826E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94" creationId="{5F35A2C8-9BF0-C941-BC04-B7DB78576E2C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95" creationId="{3F03152F-B482-1649-8881-3FCCB6ABDAF3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96" creationId="{DFF059B5-3E4A-304E-AEA3-F38B9D65026F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97" creationId="{4E6BBE39-DA6B-0348-BD58-D90635FDCC5C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98" creationId="{C86A99EC-370F-5E44-A43A-B834F71CFC00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99" creationId="{83A6DDE6-BE16-4A4C-BD99-361622236076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101" creationId="{9C590EBF-8FF2-1141-8471-2BC3EC26B09D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102" creationId="{6FD310B3-FF67-DD47-B8F7-A10344318302}"/>
          </ac:spMkLst>
        </pc:spChg>
        <pc:spChg chg="mod">
          <ac:chgData name="Nicole Langhart" userId="6bd4f468-2111-49a8-8e1c-b31ed45a98a8" providerId="ADAL" clId="{B3FD257C-0ADF-425F-8AE1-697A27DFFDA0}" dt="2023-02-08T09:36:27.335" v="40" actId="2711"/>
          <ac:spMkLst>
            <pc:docMk/>
            <pc:sldMk cId="3009449768" sldId="960"/>
            <ac:spMk id="103" creationId="{95BDDF99-2DE4-4449-BA87-C0A8C5561883}"/>
          </ac:spMkLst>
        </pc:spChg>
        <pc:picChg chg="add mod">
          <ac:chgData name="Nicole Langhart" userId="6bd4f468-2111-49a8-8e1c-b31ed45a98a8" providerId="ADAL" clId="{B3FD257C-0ADF-425F-8AE1-697A27DFFDA0}" dt="2023-02-08T09:37:03.827" v="55"/>
          <ac:picMkLst>
            <pc:docMk/>
            <pc:sldMk cId="3009449768" sldId="960"/>
            <ac:picMk id="2" creationId="{C4298E9F-D070-811F-255A-7930B2C23F17}"/>
          </ac:picMkLst>
        </pc:picChg>
        <pc:picChg chg="del">
          <ac:chgData name="Nicole Langhart" userId="6bd4f468-2111-49a8-8e1c-b31ed45a98a8" providerId="ADAL" clId="{B3FD257C-0ADF-425F-8AE1-697A27DFFDA0}" dt="2023-02-08T09:37:03.602" v="54" actId="478"/>
          <ac:picMkLst>
            <pc:docMk/>
            <pc:sldMk cId="3009449768" sldId="960"/>
            <ac:picMk id="105" creationId="{75FE5233-BFE3-CC4C-89F1-41DE6D3A1C3F}"/>
          </ac:picMkLst>
        </pc:picChg>
      </pc:sldChg>
      <pc:sldChg chg="modSp mod">
        <pc:chgData name="Nicole Langhart" userId="6bd4f468-2111-49a8-8e1c-b31ed45a98a8" providerId="ADAL" clId="{B3FD257C-0ADF-425F-8AE1-697A27DFFDA0}" dt="2023-02-08T09:35:43.067" v="30" actId="404"/>
        <pc:sldMkLst>
          <pc:docMk/>
          <pc:sldMk cId="2552389053" sldId="4076"/>
        </pc:sldMkLst>
        <pc:spChg chg="mod">
          <ac:chgData name="Nicole Langhart" userId="6bd4f468-2111-49a8-8e1c-b31ed45a98a8" providerId="ADAL" clId="{B3FD257C-0ADF-425F-8AE1-697A27DFFDA0}" dt="2023-02-08T09:35:43.067" v="30" actId="404"/>
          <ac:spMkLst>
            <pc:docMk/>
            <pc:sldMk cId="2552389053" sldId="4076"/>
            <ac:spMk id="8" creationId="{3428657C-8B0E-AD44-8D43-4CF5BDD5A203}"/>
          </ac:spMkLst>
        </pc:spChg>
        <pc:spChg chg="mod">
          <ac:chgData name="Nicole Langhart" userId="6bd4f468-2111-49a8-8e1c-b31ed45a98a8" providerId="ADAL" clId="{B3FD257C-0ADF-425F-8AE1-697A27DFFDA0}" dt="2023-02-08T09:35:39.444" v="28" actId="2711"/>
          <ac:spMkLst>
            <pc:docMk/>
            <pc:sldMk cId="2552389053" sldId="4076"/>
            <ac:spMk id="9" creationId="{CC3CA986-7E49-9443-A27E-534C7596EE52}"/>
          </ac:spMkLst>
        </pc:spChg>
        <pc:spChg chg="mod">
          <ac:chgData name="Nicole Langhart" userId="6bd4f468-2111-49a8-8e1c-b31ed45a98a8" providerId="ADAL" clId="{B3FD257C-0ADF-425F-8AE1-697A27DFFDA0}" dt="2023-02-08T09:35:39.444" v="28" actId="2711"/>
          <ac:spMkLst>
            <pc:docMk/>
            <pc:sldMk cId="2552389053" sldId="4076"/>
            <ac:spMk id="10" creationId="{81B6AF64-B980-264D-A5B5-E48C4DB504D9}"/>
          </ac:spMkLst>
        </pc:spChg>
      </pc:sldChg>
      <pc:sldChg chg="addSp delSp modSp mod">
        <pc:chgData name="Nicole Langhart" userId="6bd4f468-2111-49a8-8e1c-b31ed45a98a8" providerId="ADAL" clId="{B3FD257C-0ADF-425F-8AE1-697A27DFFDA0}" dt="2023-02-08T09:38:21.247" v="99" actId="1076"/>
        <pc:sldMkLst>
          <pc:docMk/>
          <pc:sldMk cId="258891757" sldId="4111"/>
        </pc:sldMkLst>
        <pc:spChg chg="mod">
          <ac:chgData name="Nicole Langhart" userId="6bd4f468-2111-49a8-8e1c-b31ed45a98a8" providerId="ADAL" clId="{B3FD257C-0ADF-425F-8AE1-697A27DFFDA0}" dt="2023-02-08T09:35:01.445" v="21" actId="2711"/>
          <ac:spMkLst>
            <pc:docMk/>
            <pc:sldMk cId="258891757" sldId="4111"/>
            <ac:spMk id="2" creationId="{78754643-97D7-7D4B-BE84-482373CC64A3}"/>
          </ac:spMkLst>
        </pc:spChg>
        <pc:spChg chg="mod">
          <ac:chgData name="Nicole Langhart" userId="6bd4f468-2111-49a8-8e1c-b31ed45a98a8" providerId="ADAL" clId="{B3FD257C-0ADF-425F-8AE1-697A27DFFDA0}" dt="2023-02-08T09:38:02.192" v="94" actId="1076"/>
          <ac:spMkLst>
            <pc:docMk/>
            <pc:sldMk cId="258891757" sldId="4111"/>
            <ac:spMk id="8" creationId="{1466206D-5039-1E42-8364-77B109C559D4}"/>
          </ac:spMkLst>
        </pc:spChg>
        <pc:spChg chg="mod">
          <ac:chgData name="Nicole Langhart" userId="6bd4f468-2111-49a8-8e1c-b31ed45a98a8" providerId="ADAL" clId="{B3FD257C-0ADF-425F-8AE1-697A27DFFDA0}" dt="2023-02-08T09:38:20.840" v="98" actId="207"/>
          <ac:spMkLst>
            <pc:docMk/>
            <pc:sldMk cId="258891757" sldId="4111"/>
            <ac:spMk id="9" creationId="{0E492963-B4C2-4741-B76B-1A0C0022177D}"/>
          </ac:spMkLst>
        </pc:spChg>
        <pc:spChg chg="mod">
          <ac:chgData name="Nicole Langhart" userId="6bd4f468-2111-49a8-8e1c-b31ed45a98a8" providerId="ADAL" clId="{B3FD257C-0ADF-425F-8AE1-697A27DFFDA0}" dt="2023-02-08T09:35:01.445" v="21" actId="2711"/>
          <ac:spMkLst>
            <pc:docMk/>
            <pc:sldMk cId="258891757" sldId="4111"/>
            <ac:spMk id="13" creationId="{D2205147-04E2-2B47-89E5-4B0A34D08FF9}"/>
          </ac:spMkLst>
        </pc:spChg>
        <pc:spChg chg="mod">
          <ac:chgData name="Nicole Langhart" userId="6bd4f468-2111-49a8-8e1c-b31ed45a98a8" providerId="ADAL" clId="{B3FD257C-0ADF-425F-8AE1-697A27DFFDA0}" dt="2023-02-08T09:38:21.247" v="99" actId="1076"/>
          <ac:spMkLst>
            <pc:docMk/>
            <pc:sldMk cId="258891757" sldId="4111"/>
            <ac:spMk id="16" creationId="{7CF26D66-B8CD-724D-9887-23A4D2EB0FC1}"/>
          </ac:spMkLst>
        </pc:spChg>
        <pc:picChg chg="add mod">
          <ac:chgData name="Nicole Langhart" userId="6bd4f468-2111-49a8-8e1c-b31ed45a98a8" providerId="ADAL" clId="{B3FD257C-0ADF-425F-8AE1-697A27DFFDA0}" dt="2023-02-08T09:34:33.816" v="4" actId="1076"/>
          <ac:picMkLst>
            <pc:docMk/>
            <pc:sldMk cId="258891757" sldId="4111"/>
            <ac:picMk id="3" creationId="{8E34FD3D-E025-758C-F07A-211FE08167E8}"/>
          </ac:picMkLst>
        </pc:picChg>
        <pc:picChg chg="del">
          <ac:chgData name="Nicole Langhart" userId="6bd4f468-2111-49a8-8e1c-b31ed45a98a8" providerId="ADAL" clId="{B3FD257C-0ADF-425F-8AE1-697A27DFFDA0}" dt="2023-02-08T09:34:22.469" v="1" actId="478"/>
          <ac:picMkLst>
            <pc:docMk/>
            <pc:sldMk cId="258891757" sldId="4111"/>
            <ac:picMk id="20" creationId="{96ED3206-FD9F-F346-A22B-61AC78E86528}"/>
          </ac:picMkLst>
        </pc:picChg>
      </pc:sldChg>
      <pc:sldChg chg="addSp delSp modSp mod">
        <pc:chgData name="Nicole Langhart" userId="6bd4f468-2111-49a8-8e1c-b31ed45a98a8" providerId="ADAL" clId="{B3FD257C-0ADF-425F-8AE1-697A27DFFDA0}" dt="2023-02-08T09:34:51.802" v="20" actId="403"/>
        <pc:sldMkLst>
          <pc:docMk/>
          <pc:sldMk cId="1255976397" sldId="4118"/>
        </pc:sldMkLst>
        <pc:spChg chg="mod">
          <ac:chgData name="Nicole Langhart" userId="6bd4f468-2111-49a8-8e1c-b31ed45a98a8" providerId="ADAL" clId="{B3FD257C-0ADF-425F-8AE1-697A27DFFDA0}" dt="2023-02-08T09:34:51.802" v="20" actId="403"/>
          <ac:spMkLst>
            <pc:docMk/>
            <pc:sldMk cId="1255976397" sldId="4118"/>
            <ac:spMk id="13" creationId="{D2205147-04E2-2B47-89E5-4B0A34D08FF9}"/>
          </ac:spMkLst>
        </pc:spChg>
        <pc:picChg chg="add mod">
          <ac:chgData name="Nicole Langhart" userId="6bd4f468-2111-49a8-8e1c-b31ed45a98a8" providerId="ADAL" clId="{B3FD257C-0ADF-425F-8AE1-697A27DFFDA0}" dt="2023-02-08T09:34:35.698" v="5"/>
          <ac:picMkLst>
            <pc:docMk/>
            <pc:sldMk cId="1255976397" sldId="4118"/>
            <ac:picMk id="3" creationId="{999287E4-A1E6-C016-E850-83F03F21DEFF}"/>
          </ac:picMkLst>
        </pc:picChg>
        <pc:picChg chg="del">
          <ac:chgData name="Nicole Langhart" userId="6bd4f468-2111-49a8-8e1c-b31ed45a98a8" providerId="ADAL" clId="{B3FD257C-0ADF-425F-8AE1-697A27DFFDA0}" dt="2023-02-08T09:34:37.299" v="6" actId="478"/>
          <ac:picMkLst>
            <pc:docMk/>
            <pc:sldMk cId="1255976397" sldId="4118"/>
            <ac:picMk id="20" creationId="{96ED3206-FD9F-F346-A22B-61AC78E86528}"/>
          </ac:picMkLst>
        </pc:picChg>
      </pc:sldChg>
      <pc:sldChg chg="addSp delSp modSp mod">
        <pc:chgData name="Nicole Langhart" userId="6bd4f468-2111-49a8-8e1c-b31ed45a98a8" providerId="ADAL" clId="{B3FD257C-0ADF-425F-8AE1-697A27DFFDA0}" dt="2023-02-08T09:36:46.920" v="45" actId="1076"/>
        <pc:sldMkLst>
          <pc:docMk/>
          <pc:sldMk cId="1729484669" sldId="4123"/>
        </pc:sldMkLst>
        <pc:spChg chg="mod">
          <ac:chgData name="Nicole Langhart" userId="6bd4f468-2111-49a8-8e1c-b31ed45a98a8" providerId="ADAL" clId="{B3FD257C-0ADF-425F-8AE1-697A27DFFDA0}" dt="2023-02-08T09:35:12.012" v="22" actId="2711"/>
          <ac:spMkLst>
            <pc:docMk/>
            <pc:sldMk cId="1729484669" sldId="4123"/>
            <ac:spMk id="6" creationId="{A2910AF1-BAA3-3B4E-9D05-BF7EDB288B57}"/>
          </ac:spMkLst>
        </pc:spChg>
        <pc:spChg chg="mod">
          <ac:chgData name="Nicole Langhart" userId="6bd4f468-2111-49a8-8e1c-b31ed45a98a8" providerId="ADAL" clId="{B3FD257C-0ADF-425F-8AE1-697A27DFFDA0}" dt="2023-02-08T09:35:16.944" v="23" actId="404"/>
          <ac:spMkLst>
            <pc:docMk/>
            <pc:sldMk cId="1729484669" sldId="4123"/>
            <ac:spMk id="31" creationId="{B896FB6F-3915-8946-BA0A-46AB6F317B36}"/>
          </ac:spMkLst>
        </pc:spChg>
        <pc:spChg chg="mod">
          <ac:chgData name="Nicole Langhart" userId="6bd4f468-2111-49a8-8e1c-b31ed45a98a8" providerId="ADAL" clId="{B3FD257C-0ADF-425F-8AE1-697A27DFFDA0}" dt="2023-02-08T09:35:12.012" v="22" actId="2711"/>
          <ac:spMkLst>
            <pc:docMk/>
            <pc:sldMk cId="1729484669" sldId="4123"/>
            <ac:spMk id="34" creationId="{67A26E92-709E-CA4E-BED9-5F0D8B260180}"/>
          </ac:spMkLst>
        </pc:spChg>
        <pc:picChg chg="add mod">
          <ac:chgData name="Nicole Langhart" userId="6bd4f468-2111-49a8-8e1c-b31ed45a98a8" providerId="ADAL" clId="{B3FD257C-0ADF-425F-8AE1-697A27DFFDA0}" dt="2023-02-08T09:36:46.920" v="45" actId="1076"/>
          <ac:picMkLst>
            <pc:docMk/>
            <pc:sldMk cId="1729484669" sldId="4123"/>
            <ac:picMk id="2" creationId="{708359EC-30D7-5FBD-0577-AC38B717C635}"/>
          </ac:picMkLst>
        </pc:picChg>
        <pc:picChg chg="mod">
          <ac:chgData name="Nicole Langhart" userId="6bd4f468-2111-49a8-8e1c-b31ed45a98a8" providerId="ADAL" clId="{B3FD257C-0ADF-425F-8AE1-697A27DFFDA0}" dt="2023-02-08T09:35:12.012" v="22" actId="2711"/>
          <ac:picMkLst>
            <pc:docMk/>
            <pc:sldMk cId="1729484669" sldId="4123"/>
            <ac:picMk id="3" creationId="{7C276C7C-D509-E54C-9388-6221C5F4C6EA}"/>
          </ac:picMkLst>
        </pc:picChg>
        <pc:picChg chg="del mod">
          <ac:chgData name="Nicole Langhart" userId="6bd4f468-2111-49a8-8e1c-b31ed45a98a8" providerId="ADAL" clId="{B3FD257C-0ADF-425F-8AE1-697A27DFFDA0}" dt="2023-02-08T09:36:39.839" v="41" actId="478"/>
          <ac:picMkLst>
            <pc:docMk/>
            <pc:sldMk cId="1729484669" sldId="4123"/>
            <ac:picMk id="41" creationId="{904BC638-31E2-F04C-B66E-D486A23F66CA}"/>
          </ac:picMkLst>
        </pc:picChg>
      </pc:sldChg>
      <pc:sldChg chg="addSp delSp modSp mod">
        <pc:chgData name="Nicole Langhart" userId="6bd4f468-2111-49a8-8e1c-b31ed45a98a8" providerId="ADAL" clId="{B3FD257C-0ADF-425F-8AE1-697A27DFFDA0}" dt="2023-02-08T09:36:51.275" v="47" actId="478"/>
        <pc:sldMkLst>
          <pc:docMk/>
          <pc:sldMk cId="2170590681" sldId="4127"/>
        </pc:sldMkLst>
        <pc:spChg chg="mod">
          <ac:chgData name="Nicole Langhart" userId="6bd4f468-2111-49a8-8e1c-b31ed45a98a8" providerId="ADAL" clId="{B3FD257C-0ADF-425F-8AE1-697A27DFFDA0}" dt="2023-02-08T09:35:28.186" v="27" actId="404"/>
          <ac:spMkLst>
            <pc:docMk/>
            <pc:sldMk cId="2170590681" sldId="4127"/>
            <ac:spMk id="44" creationId="{9F7F9A44-2392-734B-AC2B-604768D4326C}"/>
          </ac:spMkLst>
        </pc:spChg>
        <pc:picChg chg="add mod">
          <ac:chgData name="Nicole Langhart" userId="6bd4f468-2111-49a8-8e1c-b31ed45a98a8" providerId="ADAL" clId="{B3FD257C-0ADF-425F-8AE1-697A27DFFDA0}" dt="2023-02-08T09:36:49.527" v="46"/>
          <ac:picMkLst>
            <pc:docMk/>
            <pc:sldMk cId="2170590681" sldId="4127"/>
            <ac:picMk id="2" creationId="{E3750072-2005-EB78-0C41-636F90C5F810}"/>
          </ac:picMkLst>
        </pc:picChg>
        <pc:picChg chg="del">
          <ac:chgData name="Nicole Langhart" userId="6bd4f468-2111-49a8-8e1c-b31ed45a98a8" providerId="ADAL" clId="{B3FD257C-0ADF-425F-8AE1-697A27DFFDA0}" dt="2023-02-08T09:36:51.275" v="47" actId="478"/>
          <ac:picMkLst>
            <pc:docMk/>
            <pc:sldMk cId="2170590681" sldId="4127"/>
            <ac:picMk id="39" creationId="{629A5B08-983B-0F43-A4C1-D48B069BA147}"/>
          </ac:picMkLst>
        </pc:picChg>
      </pc:sldChg>
      <pc:sldChg chg="addSp delSp modSp mod">
        <pc:chgData name="Nicole Langhart" userId="6bd4f468-2111-49a8-8e1c-b31ed45a98a8" providerId="ADAL" clId="{B3FD257C-0ADF-425F-8AE1-697A27DFFDA0}" dt="2023-02-08T09:36:54.678" v="49"/>
        <pc:sldMkLst>
          <pc:docMk/>
          <pc:sldMk cId="3695113645" sldId="4131"/>
        </pc:sldMkLst>
        <pc:spChg chg="mod">
          <ac:chgData name="Nicole Langhart" userId="6bd4f468-2111-49a8-8e1c-b31ed45a98a8" providerId="ADAL" clId="{B3FD257C-0ADF-425F-8AE1-697A27DFFDA0}" dt="2023-02-08T09:35:48.995" v="31" actId="2711"/>
          <ac:spMkLst>
            <pc:docMk/>
            <pc:sldMk cId="3695113645" sldId="4131"/>
            <ac:spMk id="88" creationId="{D102230E-588C-4F51-95E0-0CE30E8C29CF}"/>
          </ac:spMkLst>
        </pc:spChg>
        <pc:spChg chg="mod">
          <ac:chgData name="Nicole Langhart" userId="6bd4f468-2111-49a8-8e1c-b31ed45a98a8" providerId="ADAL" clId="{B3FD257C-0ADF-425F-8AE1-697A27DFFDA0}" dt="2023-02-08T09:35:48.995" v="31" actId="2711"/>
          <ac:spMkLst>
            <pc:docMk/>
            <pc:sldMk cId="3695113645" sldId="4131"/>
            <ac:spMk id="89" creationId="{65831313-55D7-4D11-9E88-81332819D92B}"/>
          </ac:spMkLst>
        </pc:spChg>
        <pc:spChg chg="mod">
          <ac:chgData name="Nicole Langhart" userId="6bd4f468-2111-49a8-8e1c-b31ed45a98a8" providerId="ADAL" clId="{B3FD257C-0ADF-425F-8AE1-697A27DFFDA0}" dt="2023-02-08T09:35:48.995" v="31" actId="2711"/>
          <ac:spMkLst>
            <pc:docMk/>
            <pc:sldMk cId="3695113645" sldId="4131"/>
            <ac:spMk id="90" creationId="{F77AD5DC-42A2-4FA1-BBA5-81950C9240DE}"/>
          </ac:spMkLst>
        </pc:spChg>
        <pc:spChg chg="mod">
          <ac:chgData name="Nicole Langhart" userId="6bd4f468-2111-49a8-8e1c-b31ed45a98a8" providerId="ADAL" clId="{B3FD257C-0ADF-425F-8AE1-697A27DFFDA0}" dt="2023-02-08T09:35:48.995" v="31" actId="2711"/>
          <ac:spMkLst>
            <pc:docMk/>
            <pc:sldMk cId="3695113645" sldId="4131"/>
            <ac:spMk id="91" creationId="{80442E0C-BDDA-4E52-AC5F-AE8DB8198002}"/>
          </ac:spMkLst>
        </pc:spChg>
        <pc:spChg chg="mod">
          <ac:chgData name="Nicole Langhart" userId="6bd4f468-2111-49a8-8e1c-b31ed45a98a8" providerId="ADAL" clId="{B3FD257C-0ADF-425F-8AE1-697A27DFFDA0}" dt="2023-02-08T09:35:48.995" v="31" actId="2711"/>
          <ac:spMkLst>
            <pc:docMk/>
            <pc:sldMk cId="3695113645" sldId="4131"/>
            <ac:spMk id="92" creationId="{EBA5E481-C23D-443D-96F2-6FB5A75C8225}"/>
          </ac:spMkLst>
        </pc:spChg>
        <pc:spChg chg="mod">
          <ac:chgData name="Nicole Langhart" userId="6bd4f468-2111-49a8-8e1c-b31ed45a98a8" providerId="ADAL" clId="{B3FD257C-0ADF-425F-8AE1-697A27DFFDA0}" dt="2023-02-08T09:35:48.995" v="31" actId="2711"/>
          <ac:spMkLst>
            <pc:docMk/>
            <pc:sldMk cId="3695113645" sldId="4131"/>
            <ac:spMk id="95" creationId="{5C5F8937-4090-4844-A353-2CCB9EC69676}"/>
          </ac:spMkLst>
        </pc:spChg>
        <pc:spChg chg="mod">
          <ac:chgData name="Nicole Langhart" userId="6bd4f468-2111-49a8-8e1c-b31ed45a98a8" providerId="ADAL" clId="{B3FD257C-0ADF-425F-8AE1-697A27DFFDA0}" dt="2023-02-08T09:35:48.995" v="31" actId="2711"/>
          <ac:spMkLst>
            <pc:docMk/>
            <pc:sldMk cId="3695113645" sldId="4131"/>
            <ac:spMk id="96" creationId="{C6B7A54C-EFF5-4DB4-910F-5AB4F9737181}"/>
          </ac:spMkLst>
        </pc:spChg>
        <pc:spChg chg="mod">
          <ac:chgData name="Nicole Langhart" userId="6bd4f468-2111-49a8-8e1c-b31ed45a98a8" providerId="ADAL" clId="{B3FD257C-0ADF-425F-8AE1-697A27DFFDA0}" dt="2023-02-08T09:35:48.995" v="31" actId="2711"/>
          <ac:spMkLst>
            <pc:docMk/>
            <pc:sldMk cId="3695113645" sldId="4131"/>
            <ac:spMk id="97" creationId="{A7CD5037-45DE-4937-835A-BD166D72BCED}"/>
          </ac:spMkLst>
        </pc:spChg>
        <pc:spChg chg="mod">
          <ac:chgData name="Nicole Langhart" userId="6bd4f468-2111-49a8-8e1c-b31ed45a98a8" providerId="ADAL" clId="{B3FD257C-0ADF-425F-8AE1-697A27DFFDA0}" dt="2023-02-08T09:35:48.995" v="31" actId="2711"/>
          <ac:spMkLst>
            <pc:docMk/>
            <pc:sldMk cId="3695113645" sldId="4131"/>
            <ac:spMk id="98" creationId="{FC276B15-7224-421B-8DDE-18CD0AB933A1}"/>
          </ac:spMkLst>
        </pc:spChg>
        <pc:spChg chg="mod">
          <ac:chgData name="Nicole Langhart" userId="6bd4f468-2111-49a8-8e1c-b31ed45a98a8" providerId="ADAL" clId="{B3FD257C-0ADF-425F-8AE1-697A27DFFDA0}" dt="2023-02-08T09:35:48.995" v="31" actId="2711"/>
          <ac:spMkLst>
            <pc:docMk/>
            <pc:sldMk cId="3695113645" sldId="4131"/>
            <ac:spMk id="99" creationId="{654635CB-C042-45F5-AF6B-A49F884B78BC}"/>
          </ac:spMkLst>
        </pc:spChg>
        <pc:spChg chg="mod">
          <ac:chgData name="Nicole Langhart" userId="6bd4f468-2111-49a8-8e1c-b31ed45a98a8" providerId="ADAL" clId="{B3FD257C-0ADF-425F-8AE1-697A27DFFDA0}" dt="2023-02-08T09:35:48.995" v="31" actId="2711"/>
          <ac:spMkLst>
            <pc:docMk/>
            <pc:sldMk cId="3695113645" sldId="4131"/>
            <ac:spMk id="100" creationId="{D03BEE29-3188-4EAE-B376-BDABA3B55BAD}"/>
          </ac:spMkLst>
        </pc:spChg>
        <pc:spChg chg="mod">
          <ac:chgData name="Nicole Langhart" userId="6bd4f468-2111-49a8-8e1c-b31ed45a98a8" providerId="ADAL" clId="{B3FD257C-0ADF-425F-8AE1-697A27DFFDA0}" dt="2023-02-08T09:35:48.995" v="31" actId="2711"/>
          <ac:spMkLst>
            <pc:docMk/>
            <pc:sldMk cId="3695113645" sldId="4131"/>
            <ac:spMk id="101" creationId="{EF9EC381-6D9E-4DF7-AEDD-701DFB21B09E}"/>
          </ac:spMkLst>
        </pc:spChg>
        <pc:spChg chg="mod">
          <ac:chgData name="Nicole Langhart" userId="6bd4f468-2111-49a8-8e1c-b31ed45a98a8" providerId="ADAL" clId="{B3FD257C-0ADF-425F-8AE1-697A27DFFDA0}" dt="2023-02-08T09:35:48.995" v="31" actId="2711"/>
          <ac:spMkLst>
            <pc:docMk/>
            <pc:sldMk cId="3695113645" sldId="4131"/>
            <ac:spMk id="102" creationId="{9831F3EB-AD86-4737-9B1B-812BE837B495}"/>
          </ac:spMkLst>
        </pc:spChg>
        <pc:spChg chg="mod">
          <ac:chgData name="Nicole Langhart" userId="6bd4f468-2111-49a8-8e1c-b31ed45a98a8" providerId="ADAL" clId="{B3FD257C-0ADF-425F-8AE1-697A27DFFDA0}" dt="2023-02-08T09:35:48.995" v="31" actId="2711"/>
          <ac:spMkLst>
            <pc:docMk/>
            <pc:sldMk cId="3695113645" sldId="4131"/>
            <ac:spMk id="117" creationId="{EC0F44CC-6CD3-4F64-BC14-706655BF8AA4}"/>
          </ac:spMkLst>
        </pc:spChg>
        <pc:spChg chg="mod">
          <ac:chgData name="Nicole Langhart" userId="6bd4f468-2111-49a8-8e1c-b31ed45a98a8" providerId="ADAL" clId="{B3FD257C-0ADF-425F-8AE1-697A27DFFDA0}" dt="2023-02-08T09:35:48.995" v="31" actId="2711"/>
          <ac:spMkLst>
            <pc:docMk/>
            <pc:sldMk cId="3695113645" sldId="4131"/>
            <ac:spMk id="118" creationId="{7A6F0562-14F5-4997-AD5B-8866589A4093}"/>
          </ac:spMkLst>
        </pc:spChg>
        <pc:spChg chg="mod">
          <ac:chgData name="Nicole Langhart" userId="6bd4f468-2111-49a8-8e1c-b31ed45a98a8" providerId="ADAL" clId="{B3FD257C-0ADF-425F-8AE1-697A27DFFDA0}" dt="2023-02-08T09:35:48.995" v="31" actId="2711"/>
          <ac:spMkLst>
            <pc:docMk/>
            <pc:sldMk cId="3695113645" sldId="4131"/>
            <ac:spMk id="119" creationId="{ACE3A286-2C41-6B43-B584-785174A8FAA6}"/>
          </ac:spMkLst>
        </pc:spChg>
        <pc:spChg chg="mod">
          <ac:chgData name="Nicole Langhart" userId="6bd4f468-2111-49a8-8e1c-b31ed45a98a8" providerId="ADAL" clId="{B3FD257C-0ADF-425F-8AE1-697A27DFFDA0}" dt="2023-02-08T09:35:54.659" v="33" actId="20577"/>
          <ac:spMkLst>
            <pc:docMk/>
            <pc:sldMk cId="3695113645" sldId="4131"/>
            <ac:spMk id="120" creationId="{EDE3159E-2DCD-E148-BD06-0864EB991E1E}"/>
          </ac:spMkLst>
        </pc:spChg>
        <pc:grpChg chg="mod">
          <ac:chgData name="Nicole Langhart" userId="6bd4f468-2111-49a8-8e1c-b31ed45a98a8" providerId="ADAL" clId="{B3FD257C-0ADF-425F-8AE1-697A27DFFDA0}" dt="2023-02-08T09:35:48.995" v="31" actId="2711"/>
          <ac:grpSpMkLst>
            <pc:docMk/>
            <pc:sldMk cId="3695113645" sldId="4131"/>
            <ac:grpSpMk id="83" creationId="{896EF5D6-86C4-4D5F-A2B4-A813AB7AB6BF}"/>
          </ac:grpSpMkLst>
        </pc:grpChg>
        <pc:picChg chg="add mod">
          <ac:chgData name="Nicole Langhart" userId="6bd4f468-2111-49a8-8e1c-b31ed45a98a8" providerId="ADAL" clId="{B3FD257C-0ADF-425F-8AE1-697A27DFFDA0}" dt="2023-02-08T09:36:54.678" v="49"/>
          <ac:picMkLst>
            <pc:docMk/>
            <pc:sldMk cId="3695113645" sldId="4131"/>
            <ac:picMk id="2" creationId="{A2FBF0AB-F77D-688C-A29F-6A5203E0EBA8}"/>
          </ac:picMkLst>
        </pc:picChg>
        <pc:picChg chg="mod">
          <ac:chgData name="Nicole Langhart" userId="6bd4f468-2111-49a8-8e1c-b31ed45a98a8" providerId="ADAL" clId="{B3FD257C-0ADF-425F-8AE1-697A27DFFDA0}" dt="2023-02-08T09:35:48.995" v="31" actId="2711"/>
          <ac:picMkLst>
            <pc:docMk/>
            <pc:sldMk cId="3695113645" sldId="4131"/>
            <ac:picMk id="3" creationId="{50F9F58F-9A98-C142-B8B7-BF36143410B6}"/>
          </ac:picMkLst>
        </pc:picChg>
        <pc:picChg chg="mod">
          <ac:chgData name="Nicole Langhart" userId="6bd4f468-2111-49a8-8e1c-b31ed45a98a8" providerId="ADAL" clId="{B3FD257C-0ADF-425F-8AE1-697A27DFFDA0}" dt="2023-02-08T09:35:48.995" v="31" actId="2711"/>
          <ac:picMkLst>
            <pc:docMk/>
            <pc:sldMk cId="3695113645" sldId="4131"/>
            <ac:picMk id="103" creationId="{F072860A-7155-244C-BEA6-7C60B1D74A49}"/>
          </ac:picMkLst>
        </pc:picChg>
        <pc:picChg chg="mod">
          <ac:chgData name="Nicole Langhart" userId="6bd4f468-2111-49a8-8e1c-b31ed45a98a8" providerId="ADAL" clId="{B3FD257C-0ADF-425F-8AE1-697A27DFFDA0}" dt="2023-02-08T09:35:48.995" v="31" actId="2711"/>
          <ac:picMkLst>
            <pc:docMk/>
            <pc:sldMk cId="3695113645" sldId="4131"/>
            <ac:picMk id="104" creationId="{07B9E252-7191-2644-887C-19F09AC34B1B}"/>
          </ac:picMkLst>
        </pc:picChg>
        <pc:picChg chg="mod">
          <ac:chgData name="Nicole Langhart" userId="6bd4f468-2111-49a8-8e1c-b31ed45a98a8" providerId="ADAL" clId="{B3FD257C-0ADF-425F-8AE1-697A27DFFDA0}" dt="2023-02-08T09:35:48.995" v="31" actId="2711"/>
          <ac:picMkLst>
            <pc:docMk/>
            <pc:sldMk cId="3695113645" sldId="4131"/>
            <ac:picMk id="105" creationId="{8819235C-AE17-D947-BA90-9ACDE452A897}"/>
          </ac:picMkLst>
        </pc:picChg>
        <pc:picChg chg="mod">
          <ac:chgData name="Nicole Langhart" userId="6bd4f468-2111-49a8-8e1c-b31ed45a98a8" providerId="ADAL" clId="{B3FD257C-0ADF-425F-8AE1-697A27DFFDA0}" dt="2023-02-08T09:35:48.995" v="31" actId="2711"/>
          <ac:picMkLst>
            <pc:docMk/>
            <pc:sldMk cId="3695113645" sldId="4131"/>
            <ac:picMk id="106" creationId="{9E96A3AF-DC65-524B-B34F-6A5E5A176C44}"/>
          </ac:picMkLst>
        </pc:picChg>
        <pc:picChg chg="del mod">
          <ac:chgData name="Nicole Langhart" userId="6bd4f468-2111-49a8-8e1c-b31ed45a98a8" providerId="ADAL" clId="{B3FD257C-0ADF-425F-8AE1-697A27DFFDA0}" dt="2023-02-08T09:36:54.365" v="48" actId="478"/>
          <ac:picMkLst>
            <pc:docMk/>
            <pc:sldMk cId="3695113645" sldId="4131"/>
            <ac:picMk id="121" creationId="{B2207A61-3214-6443-9930-3EC593E170AF}"/>
          </ac:picMkLst>
        </pc:picChg>
      </pc:sldChg>
      <pc:sldChg chg="addSp delSp modSp mod">
        <pc:chgData name="Nicole Langhart" userId="6bd4f468-2111-49a8-8e1c-b31ed45a98a8" providerId="ADAL" clId="{B3FD257C-0ADF-425F-8AE1-697A27DFFDA0}" dt="2023-02-08T09:36:58.152" v="51"/>
        <pc:sldMkLst>
          <pc:docMk/>
          <pc:sldMk cId="550811836" sldId="4132"/>
        </pc:sldMkLst>
        <pc:spChg chg="mod">
          <ac:chgData name="Nicole Langhart" userId="6bd4f468-2111-49a8-8e1c-b31ed45a98a8" providerId="ADAL" clId="{B3FD257C-0ADF-425F-8AE1-697A27DFFDA0}" dt="2023-02-08T09:36:02.757" v="36" actId="2711"/>
          <ac:spMkLst>
            <pc:docMk/>
            <pc:sldMk cId="550811836" sldId="4132"/>
            <ac:spMk id="150" creationId="{A8F29CAB-602F-994A-A073-C0FC6A1710B5}"/>
          </ac:spMkLst>
        </pc:spChg>
        <pc:spChg chg="mod">
          <ac:chgData name="Nicole Langhart" userId="6bd4f468-2111-49a8-8e1c-b31ed45a98a8" providerId="ADAL" clId="{B3FD257C-0ADF-425F-8AE1-697A27DFFDA0}" dt="2023-02-08T09:36:02.757" v="36" actId="2711"/>
          <ac:spMkLst>
            <pc:docMk/>
            <pc:sldMk cId="550811836" sldId="4132"/>
            <ac:spMk id="151" creationId="{04669B59-8A13-3F42-97AA-6C13F067BFD6}"/>
          </ac:spMkLst>
        </pc:spChg>
        <pc:spChg chg="mod">
          <ac:chgData name="Nicole Langhart" userId="6bd4f468-2111-49a8-8e1c-b31ed45a98a8" providerId="ADAL" clId="{B3FD257C-0ADF-425F-8AE1-697A27DFFDA0}" dt="2023-02-08T09:36:02.757" v="36" actId="2711"/>
          <ac:spMkLst>
            <pc:docMk/>
            <pc:sldMk cId="550811836" sldId="4132"/>
            <ac:spMk id="288" creationId="{1D33A169-656A-4C9D-B3B0-9B7B31A3A38B}"/>
          </ac:spMkLst>
        </pc:spChg>
        <pc:spChg chg="mod">
          <ac:chgData name="Nicole Langhart" userId="6bd4f468-2111-49a8-8e1c-b31ed45a98a8" providerId="ADAL" clId="{B3FD257C-0ADF-425F-8AE1-697A27DFFDA0}" dt="2023-02-08T09:36:02.757" v="36" actId="2711"/>
          <ac:spMkLst>
            <pc:docMk/>
            <pc:sldMk cId="550811836" sldId="4132"/>
            <ac:spMk id="289" creationId="{4D0E5AD6-3A0A-4C68-BC2D-E27D0C530089}"/>
          </ac:spMkLst>
        </pc:spChg>
        <pc:spChg chg="mod">
          <ac:chgData name="Nicole Langhart" userId="6bd4f468-2111-49a8-8e1c-b31ed45a98a8" providerId="ADAL" clId="{B3FD257C-0ADF-425F-8AE1-697A27DFFDA0}" dt="2023-02-08T09:36:02.757" v="36" actId="2711"/>
          <ac:spMkLst>
            <pc:docMk/>
            <pc:sldMk cId="550811836" sldId="4132"/>
            <ac:spMk id="290" creationId="{6637A8A8-B673-406F-A362-C32FB2B13DD8}"/>
          </ac:spMkLst>
        </pc:spChg>
        <pc:spChg chg="mod">
          <ac:chgData name="Nicole Langhart" userId="6bd4f468-2111-49a8-8e1c-b31ed45a98a8" providerId="ADAL" clId="{B3FD257C-0ADF-425F-8AE1-697A27DFFDA0}" dt="2023-02-08T09:36:02.757" v="36" actId="2711"/>
          <ac:spMkLst>
            <pc:docMk/>
            <pc:sldMk cId="550811836" sldId="4132"/>
            <ac:spMk id="291" creationId="{550EBC55-88F5-4B55-94B3-9CE696DF14D2}"/>
          </ac:spMkLst>
        </pc:spChg>
        <pc:spChg chg="mod">
          <ac:chgData name="Nicole Langhart" userId="6bd4f468-2111-49a8-8e1c-b31ed45a98a8" providerId="ADAL" clId="{B3FD257C-0ADF-425F-8AE1-697A27DFFDA0}" dt="2023-02-08T09:36:02.757" v="36" actId="2711"/>
          <ac:spMkLst>
            <pc:docMk/>
            <pc:sldMk cId="550811836" sldId="4132"/>
            <ac:spMk id="292" creationId="{B2D57DF0-DC77-4F9B-8557-E177C6218C45}"/>
          </ac:spMkLst>
        </pc:spChg>
        <pc:spChg chg="mod">
          <ac:chgData name="Nicole Langhart" userId="6bd4f468-2111-49a8-8e1c-b31ed45a98a8" providerId="ADAL" clId="{B3FD257C-0ADF-425F-8AE1-697A27DFFDA0}" dt="2023-02-08T09:36:02.757" v="36" actId="2711"/>
          <ac:spMkLst>
            <pc:docMk/>
            <pc:sldMk cId="550811836" sldId="4132"/>
            <ac:spMk id="293" creationId="{1817BAF6-5283-4397-A207-302C2A170ECD}"/>
          </ac:spMkLst>
        </pc:spChg>
        <pc:spChg chg="mod">
          <ac:chgData name="Nicole Langhart" userId="6bd4f468-2111-49a8-8e1c-b31ed45a98a8" providerId="ADAL" clId="{B3FD257C-0ADF-425F-8AE1-697A27DFFDA0}" dt="2023-02-08T09:36:02.757" v="36" actId="2711"/>
          <ac:spMkLst>
            <pc:docMk/>
            <pc:sldMk cId="550811836" sldId="4132"/>
            <ac:spMk id="294" creationId="{E5B094C9-61D0-4A20-A1F7-FA1ECE947DB6}"/>
          </ac:spMkLst>
        </pc:spChg>
        <pc:spChg chg="mod">
          <ac:chgData name="Nicole Langhart" userId="6bd4f468-2111-49a8-8e1c-b31ed45a98a8" providerId="ADAL" clId="{B3FD257C-0ADF-425F-8AE1-697A27DFFDA0}" dt="2023-02-08T09:36:02.757" v="36" actId="2711"/>
          <ac:spMkLst>
            <pc:docMk/>
            <pc:sldMk cId="550811836" sldId="4132"/>
            <ac:spMk id="295" creationId="{A7679A3B-F297-471A-9ED4-732BED569B2E}"/>
          </ac:spMkLst>
        </pc:spChg>
        <pc:spChg chg="mod">
          <ac:chgData name="Nicole Langhart" userId="6bd4f468-2111-49a8-8e1c-b31ed45a98a8" providerId="ADAL" clId="{B3FD257C-0ADF-425F-8AE1-697A27DFFDA0}" dt="2023-02-08T09:36:02.757" v="36" actId="2711"/>
          <ac:spMkLst>
            <pc:docMk/>
            <pc:sldMk cId="550811836" sldId="4132"/>
            <ac:spMk id="298" creationId="{825E8174-2B3A-483E-8EB1-21A486BD6A74}"/>
          </ac:spMkLst>
        </pc:spChg>
        <pc:spChg chg="mod">
          <ac:chgData name="Nicole Langhart" userId="6bd4f468-2111-49a8-8e1c-b31ed45a98a8" providerId="ADAL" clId="{B3FD257C-0ADF-425F-8AE1-697A27DFFDA0}" dt="2023-02-08T09:36:02.757" v="36" actId="2711"/>
          <ac:spMkLst>
            <pc:docMk/>
            <pc:sldMk cId="550811836" sldId="4132"/>
            <ac:spMk id="299" creationId="{EE7AF6AD-FA2F-4F0F-84BE-2DB8553EB0C8}"/>
          </ac:spMkLst>
        </pc:spChg>
        <pc:spChg chg="mod">
          <ac:chgData name="Nicole Langhart" userId="6bd4f468-2111-49a8-8e1c-b31ed45a98a8" providerId="ADAL" clId="{B3FD257C-0ADF-425F-8AE1-697A27DFFDA0}" dt="2023-02-08T09:36:02.757" v="36" actId="2711"/>
          <ac:spMkLst>
            <pc:docMk/>
            <pc:sldMk cId="550811836" sldId="4132"/>
            <ac:spMk id="304" creationId="{354DC1DF-993E-4FD7-8920-974FEFD06EF5}"/>
          </ac:spMkLst>
        </pc:spChg>
        <pc:spChg chg="mod">
          <ac:chgData name="Nicole Langhart" userId="6bd4f468-2111-49a8-8e1c-b31ed45a98a8" providerId="ADAL" clId="{B3FD257C-0ADF-425F-8AE1-697A27DFFDA0}" dt="2023-02-08T09:36:02.757" v="36" actId="2711"/>
          <ac:spMkLst>
            <pc:docMk/>
            <pc:sldMk cId="550811836" sldId="4132"/>
            <ac:spMk id="307" creationId="{BCAB764F-3D76-4AF3-A0F6-4A9D9374DCDF}"/>
          </ac:spMkLst>
        </pc:spChg>
        <pc:spChg chg="mod">
          <ac:chgData name="Nicole Langhart" userId="6bd4f468-2111-49a8-8e1c-b31ed45a98a8" providerId="ADAL" clId="{B3FD257C-0ADF-425F-8AE1-697A27DFFDA0}" dt="2023-02-08T09:36:02.757" v="36" actId="2711"/>
          <ac:spMkLst>
            <pc:docMk/>
            <pc:sldMk cId="550811836" sldId="4132"/>
            <ac:spMk id="310" creationId="{8A22879E-D558-4DCB-917F-1C794FDCB43D}"/>
          </ac:spMkLst>
        </pc:spChg>
        <pc:spChg chg="mod">
          <ac:chgData name="Nicole Langhart" userId="6bd4f468-2111-49a8-8e1c-b31ed45a98a8" providerId="ADAL" clId="{B3FD257C-0ADF-425F-8AE1-697A27DFFDA0}" dt="2023-02-08T09:36:02.757" v="36" actId="2711"/>
          <ac:spMkLst>
            <pc:docMk/>
            <pc:sldMk cId="550811836" sldId="4132"/>
            <ac:spMk id="313" creationId="{5EB2C052-978B-4A9E-900F-7083AD749CAA}"/>
          </ac:spMkLst>
        </pc:spChg>
        <pc:spChg chg="mod">
          <ac:chgData name="Nicole Langhart" userId="6bd4f468-2111-49a8-8e1c-b31ed45a98a8" providerId="ADAL" clId="{B3FD257C-0ADF-425F-8AE1-697A27DFFDA0}" dt="2023-02-08T09:36:02.757" v="36" actId="2711"/>
          <ac:spMkLst>
            <pc:docMk/>
            <pc:sldMk cId="550811836" sldId="4132"/>
            <ac:spMk id="316" creationId="{B940A8F8-1A49-4923-A5B9-366887D83AA3}"/>
          </ac:spMkLst>
        </pc:spChg>
        <pc:grpChg chg="mod">
          <ac:chgData name="Nicole Langhart" userId="6bd4f468-2111-49a8-8e1c-b31ed45a98a8" providerId="ADAL" clId="{B3FD257C-0ADF-425F-8AE1-697A27DFFDA0}" dt="2023-02-08T09:36:02.757" v="36" actId="2711"/>
          <ac:grpSpMkLst>
            <pc:docMk/>
            <pc:sldMk cId="550811836" sldId="4132"/>
            <ac:grpSpMk id="178" creationId="{D2EA465E-8B6C-47CE-868B-1874BC4684CD}"/>
          </ac:grpSpMkLst>
        </pc:grpChg>
        <pc:picChg chg="add mod">
          <ac:chgData name="Nicole Langhart" userId="6bd4f468-2111-49a8-8e1c-b31ed45a98a8" providerId="ADAL" clId="{B3FD257C-0ADF-425F-8AE1-697A27DFFDA0}" dt="2023-02-08T09:36:58.152" v="51"/>
          <ac:picMkLst>
            <pc:docMk/>
            <pc:sldMk cId="550811836" sldId="4132"/>
            <ac:picMk id="2" creationId="{357B53F7-34BB-CD13-472F-AA69B9A9ACC5}"/>
          </ac:picMkLst>
        </pc:picChg>
        <pc:picChg chg="mod">
          <ac:chgData name="Nicole Langhart" userId="6bd4f468-2111-49a8-8e1c-b31ed45a98a8" providerId="ADAL" clId="{B3FD257C-0ADF-425F-8AE1-697A27DFFDA0}" dt="2023-02-08T09:36:02.757" v="36" actId="2711"/>
          <ac:picMkLst>
            <pc:docMk/>
            <pc:sldMk cId="550811836" sldId="4132"/>
            <ac:picMk id="141" creationId="{F24316BB-B0BA-8042-A86D-82098CA68C0D}"/>
          </ac:picMkLst>
        </pc:picChg>
        <pc:picChg chg="mod">
          <ac:chgData name="Nicole Langhart" userId="6bd4f468-2111-49a8-8e1c-b31ed45a98a8" providerId="ADAL" clId="{B3FD257C-0ADF-425F-8AE1-697A27DFFDA0}" dt="2023-02-08T09:36:02.757" v="36" actId="2711"/>
          <ac:picMkLst>
            <pc:docMk/>
            <pc:sldMk cId="550811836" sldId="4132"/>
            <ac:picMk id="142" creationId="{9F0FC81E-7B9C-9941-8532-794C01B3C4CE}"/>
          </ac:picMkLst>
        </pc:picChg>
        <pc:picChg chg="mod">
          <ac:chgData name="Nicole Langhart" userId="6bd4f468-2111-49a8-8e1c-b31ed45a98a8" providerId="ADAL" clId="{B3FD257C-0ADF-425F-8AE1-697A27DFFDA0}" dt="2023-02-08T09:36:02.757" v="36" actId="2711"/>
          <ac:picMkLst>
            <pc:docMk/>
            <pc:sldMk cId="550811836" sldId="4132"/>
            <ac:picMk id="143" creationId="{1BC798FA-7F52-D24D-BB64-04E5B9FFC951}"/>
          </ac:picMkLst>
        </pc:picChg>
        <pc:picChg chg="mod">
          <ac:chgData name="Nicole Langhart" userId="6bd4f468-2111-49a8-8e1c-b31ed45a98a8" providerId="ADAL" clId="{B3FD257C-0ADF-425F-8AE1-697A27DFFDA0}" dt="2023-02-08T09:36:02.757" v="36" actId="2711"/>
          <ac:picMkLst>
            <pc:docMk/>
            <pc:sldMk cId="550811836" sldId="4132"/>
            <ac:picMk id="144" creationId="{B32B25F0-6DB2-0F45-88B8-7FEE7A949622}"/>
          </ac:picMkLst>
        </pc:picChg>
        <pc:picChg chg="mod">
          <ac:chgData name="Nicole Langhart" userId="6bd4f468-2111-49a8-8e1c-b31ed45a98a8" providerId="ADAL" clId="{B3FD257C-0ADF-425F-8AE1-697A27DFFDA0}" dt="2023-02-08T09:36:02.757" v="36" actId="2711"/>
          <ac:picMkLst>
            <pc:docMk/>
            <pc:sldMk cId="550811836" sldId="4132"/>
            <ac:picMk id="145" creationId="{143F8EA5-81F8-D240-BEC1-F6C0A465B7FA}"/>
          </ac:picMkLst>
        </pc:picChg>
        <pc:picChg chg="del mod">
          <ac:chgData name="Nicole Langhart" userId="6bd4f468-2111-49a8-8e1c-b31ed45a98a8" providerId="ADAL" clId="{B3FD257C-0ADF-425F-8AE1-697A27DFFDA0}" dt="2023-02-08T09:36:57.925" v="50" actId="478"/>
          <ac:picMkLst>
            <pc:docMk/>
            <pc:sldMk cId="550811836" sldId="4132"/>
            <ac:picMk id="152" creationId="{825B9F53-B01F-F644-829B-E8FD5AD62E2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6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74A84-E5D2-40E7-8FFB-6B69580B2B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36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05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09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69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28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2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6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6857998"/>
            <a:ext cx="24377650" cy="6858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9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02089" y="4876800"/>
            <a:ext cx="10116004" cy="3962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B485FA1-B5D7-FA4C-8710-5A73C3767A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659556" y="914401"/>
            <a:ext cx="10116004" cy="3962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1520A20-B6B2-8945-8662-6A82FB81FB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659556" y="8839200"/>
            <a:ext cx="10116004" cy="3962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24377650" cy="13716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5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659556" y="4876800"/>
            <a:ext cx="10116004" cy="3962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B485FA1-B5D7-FA4C-8710-5A73C3767A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02089" y="914401"/>
            <a:ext cx="10116004" cy="3962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1520A20-B6B2-8945-8662-6A82FB81FB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602089" y="8839200"/>
            <a:ext cx="10116004" cy="3962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92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72108" y="-342899"/>
            <a:ext cx="25121868" cy="144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BC0E2FB-B865-4F4C-B2A3-6B1A0354AA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32006" y="1171574"/>
            <a:ext cx="13113746" cy="5472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AE774C2-F92E-2A46-BEBC-F10768D59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32006" y="7110020"/>
            <a:ext cx="13113746" cy="5472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89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AE774C2-F92E-2A46-BEBC-F10768D59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560628" y="5870796"/>
            <a:ext cx="6062354" cy="62657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80DE05BA-9C3B-F140-A59D-4B5A0331183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315296" y="5870796"/>
            <a:ext cx="6062354" cy="62657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8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1D355528-03F3-C848-86CB-DD0F73CE3D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575456" y="-342899"/>
            <a:ext cx="15174304" cy="14401798"/>
          </a:xfrm>
          <a:custGeom>
            <a:avLst/>
            <a:gdLst>
              <a:gd name="connsiteX0" fmla="*/ 0 w 25121868"/>
              <a:gd name="connsiteY0" fmla="*/ 0 h 14401798"/>
              <a:gd name="connsiteX1" fmla="*/ 25121868 w 25121868"/>
              <a:gd name="connsiteY1" fmla="*/ 0 h 14401798"/>
              <a:gd name="connsiteX2" fmla="*/ 25121868 w 25121868"/>
              <a:gd name="connsiteY2" fmla="*/ 14401798 h 14401798"/>
              <a:gd name="connsiteX3" fmla="*/ 0 w 25121868"/>
              <a:gd name="connsiteY3" fmla="*/ 14401798 h 14401798"/>
              <a:gd name="connsiteX4" fmla="*/ 0 w 25121868"/>
              <a:gd name="connsiteY4" fmla="*/ 0 h 14401798"/>
              <a:gd name="connsiteX0" fmla="*/ 13605163 w 25121868"/>
              <a:gd name="connsiteY0" fmla="*/ 27709 h 14401798"/>
              <a:gd name="connsiteX1" fmla="*/ 25121868 w 25121868"/>
              <a:gd name="connsiteY1" fmla="*/ 0 h 14401798"/>
              <a:gd name="connsiteX2" fmla="*/ 25121868 w 25121868"/>
              <a:gd name="connsiteY2" fmla="*/ 14401798 h 14401798"/>
              <a:gd name="connsiteX3" fmla="*/ 0 w 25121868"/>
              <a:gd name="connsiteY3" fmla="*/ 14401798 h 14401798"/>
              <a:gd name="connsiteX4" fmla="*/ 13605163 w 25121868"/>
              <a:gd name="connsiteY4" fmla="*/ 27709 h 14401798"/>
              <a:gd name="connsiteX0" fmla="*/ 3657599 w 15174304"/>
              <a:gd name="connsiteY0" fmla="*/ 27709 h 14401798"/>
              <a:gd name="connsiteX1" fmla="*/ 15174304 w 15174304"/>
              <a:gd name="connsiteY1" fmla="*/ 0 h 14401798"/>
              <a:gd name="connsiteX2" fmla="*/ 15174304 w 15174304"/>
              <a:gd name="connsiteY2" fmla="*/ 14401798 h 14401798"/>
              <a:gd name="connsiteX3" fmla="*/ 0 w 15174304"/>
              <a:gd name="connsiteY3" fmla="*/ 14374089 h 14401798"/>
              <a:gd name="connsiteX4" fmla="*/ 3657599 w 15174304"/>
              <a:gd name="connsiteY4" fmla="*/ 27709 h 1440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4304" h="14401798">
                <a:moveTo>
                  <a:pt x="3657599" y="27709"/>
                </a:moveTo>
                <a:lnTo>
                  <a:pt x="15174304" y="0"/>
                </a:lnTo>
                <a:lnTo>
                  <a:pt x="15174304" y="14401798"/>
                </a:lnTo>
                <a:lnTo>
                  <a:pt x="0" y="14374089"/>
                </a:lnTo>
                <a:lnTo>
                  <a:pt x="3657599" y="277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9B1116D-6973-E84F-8520-932A4734C9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66715" y="1371601"/>
            <a:ext cx="2710542" cy="271404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5218A6F0-8CA9-D347-95B9-9538812A96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40043" y="5476486"/>
            <a:ext cx="2710542" cy="271404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5466671-D20E-0842-8564-19A3F098AE5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0329" y="9656599"/>
            <a:ext cx="2710542" cy="271404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41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AE774C2-F92E-2A46-BEBC-F10768D59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32650" y="2286000"/>
            <a:ext cx="4811790" cy="91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ADF94F8-7F0F-CF45-87BF-C69BF03EFD3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333210" y="2286000"/>
            <a:ext cx="4811790" cy="91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13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72108" y="6237513"/>
            <a:ext cx="25121868" cy="78213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4CE327B-4DE9-9042-9CDC-2D53E6C39F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12422" y="4299676"/>
            <a:ext cx="3835400" cy="38403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1FD804B8-D449-FB4E-A547-E9F0273AA1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85109" y="4299676"/>
            <a:ext cx="3835400" cy="38403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8F324E3-A156-8244-97EF-D76141DDFE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957143" y="4299676"/>
            <a:ext cx="3835400" cy="38403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CAECC12-0399-664E-A5DD-24561896339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329177" y="4299676"/>
            <a:ext cx="3835400" cy="38403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60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4337792" cy="67636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B0A6CBE8-266A-3049-9B23-B3AF406D6C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502808" y="1"/>
            <a:ext cx="9874842" cy="13715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3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72108" y="-342899"/>
            <a:ext cx="25121868" cy="144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78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39858" y="6952377"/>
            <a:ext cx="14337792" cy="67636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B0A6CBE8-266A-3049-9B23-B3AF406D6C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9874842" cy="13715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74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72108" y="-342899"/>
            <a:ext cx="25121868" cy="9486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89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549730"/>
            <a:ext cx="16295913" cy="69172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17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72108" y="-342899"/>
            <a:ext cx="25121868" cy="9639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76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81737" y="3549730"/>
            <a:ext cx="16295913" cy="69172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10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DC6110D1-A201-6142-83C7-6757C62246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33202" y="-342899"/>
            <a:ext cx="13816558" cy="14401798"/>
          </a:xfrm>
          <a:custGeom>
            <a:avLst/>
            <a:gdLst>
              <a:gd name="connsiteX0" fmla="*/ 0 w 25121868"/>
              <a:gd name="connsiteY0" fmla="*/ 0 h 14401798"/>
              <a:gd name="connsiteX1" fmla="*/ 25121868 w 25121868"/>
              <a:gd name="connsiteY1" fmla="*/ 0 h 14401798"/>
              <a:gd name="connsiteX2" fmla="*/ 25121868 w 25121868"/>
              <a:gd name="connsiteY2" fmla="*/ 14401798 h 14401798"/>
              <a:gd name="connsiteX3" fmla="*/ 0 w 25121868"/>
              <a:gd name="connsiteY3" fmla="*/ 14401798 h 14401798"/>
              <a:gd name="connsiteX4" fmla="*/ 0 w 25121868"/>
              <a:gd name="connsiteY4" fmla="*/ 0 h 14401798"/>
              <a:gd name="connsiteX0" fmla="*/ 13605163 w 25121868"/>
              <a:gd name="connsiteY0" fmla="*/ 27709 h 14401798"/>
              <a:gd name="connsiteX1" fmla="*/ 25121868 w 25121868"/>
              <a:gd name="connsiteY1" fmla="*/ 0 h 14401798"/>
              <a:gd name="connsiteX2" fmla="*/ 25121868 w 25121868"/>
              <a:gd name="connsiteY2" fmla="*/ 14401798 h 14401798"/>
              <a:gd name="connsiteX3" fmla="*/ 0 w 25121868"/>
              <a:gd name="connsiteY3" fmla="*/ 14401798 h 14401798"/>
              <a:gd name="connsiteX4" fmla="*/ 13605163 w 25121868"/>
              <a:gd name="connsiteY4" fmla="*/ 27709 h 14401798"/>
              <a:gd name="connsiteX0" fmla="*/ 3657599 w 15174304"/>
              <a:gd name="connsiteY0" fmla="*/ 27709 h 14401798"/>
              <a:gd name="connsiteX1" fmla="*/ 15174304 w 15174304"/>
              <a:gd name="connsiteY1" fmla="*/ 0 h 14401798"/>
              <a:gd name="connsiteX2" fmla="*/ 15174304 w 15174304"/>
              <a:gd name="connsiteY2" fmla="*/ 14401798 h 14401798"/>
              <a:gd name="connsiteX3" fmla="*/ 0 w 15174304"/>
              <a:gd name="connsiteY3" fmla="*/ 14374089 h 14401798"/>
              <a:gd name="connsiteX4" fmla="*/ 3657599 w 15174304"/>
              <a:gd name="connsiteY4" fmla="*/ 27709 h 14401798"/>
              <a:gd name="connsiteX0" fmla="*/ 4738254 w 15174304"/>
              <a:gd name="connsiteY0" fmla="*/ 0 h 14401798"/>
              <a:gd name="connsiteX1" fmla="*/ 15174304 w 15174304"/>
              <a:gd name="connsiteY1" fmla="*/ 0 h 14401798"/>
              <a:gd name="connsiteX2" fmla="*/ 15174304 w 15174304"/>
              <a:gd name="connsiteY2" fmla="*/ 14401798 h 14401798"/>
              <a:gd name="connsiteX3" fmla="*/ 0 w 15174304"/>
              <a:gd name="connsiteY3" fmla="*/ 14374089 h 14401798"/>
              <a:gd name="connsiteX4" fmla="*/ 4738254 w 15174304"/>
              <a:gd name="connsiteY4" fmla="*/ 0 h 14401798"/>
              <a:gd name="connsiteX0" fmla="*/ 3380508 w 13816558"/>
              <a:gd name="connsiteY0" fmla="*/ 0 h 14401798"/>
              <a:gd name="connsiteX1" fmla="*/ 13816558 w 13816558"/>
              <a:gd name="connsiteY1" fmla="*/ 0 h 14401798"/>
              <a:gd name="connsiteX2" fmla="*/ 13816558 w 13816558"/>
              <a:gd name="connsiteY2" fmla="*/ 14401798 h 14401798"/>
              <a:gd name="connsiteX3" fmla="*/ 0 w 13816558"/>
              <a:gd name="connsiteY3" fmla="*/ 14401798 h 14401798"/>
              <a:gd name="connsiteX4" fmla="*/ 3380508 w 13816558"/>
              <a:gd name="connsiteY4" fmla="*/ 0 h 14401798"/>
              <a:gd name="connsiteX0" fmla="*/ 3297381 w 13816558"/>
              <a:gd name="connsiteY0" fmla="*/ 27709 h 14401798"/>
              <a:gd name="connsiteX1" fmla="*/ 13816558 w 13816558"/>
              <a:gd name="connsiteY1" fmla="*/ 0 h 14401798"/>
              <a:gd name="connsiteX2" fmla="*/ 13816558 w 13816558"/>
              <a:gd name="connsiteY2" fmla="*/ 14401798 h 14401798"/>
              <a:gd name="connsiteX3" fmla="*/ 0 w 13816558"/>
              <a:gd name="connsiteY3" fmla="*/ 14401798 h 14401798"/>
              <a:gd name="connsiteX4" fmla="*/ 3297381 w 13816558"/>
              <a:gd name="connsiteY4" fmla="*/ 27709 h 1440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6558" h="14401798">
                <a:moveTo>
                  <a:pt x="3297381" y="27709"/>
                </a:moveTo>
                <a:lnTo>
                  <a:pt x="13816558" y="0"/>
                </a:lnTo>
                <a:lnTo>
                  <a:pt x="13816558" y="14401798"/>
                </a:lnTo>
                <a:lnTo>
                  <a:pt x="0" y="14401798"/>
                </a:lnTo>
                <a:lnTo>
                  <a:pt x="3297381" y="277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75934" y="2588834"/>
            <a:ext cx="4806860" cy="8534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913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213BB72E-F39A-294A-A3E6-BAB2FF5B09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372108" y="-342899"/>
            <a:ext cx="13788850" cy="14401798"/>
          </a:xfrm>
          <a:custGeom>
            <a:avLst/>
            <a:gdLst>
              <a:gd name="connsiteX0" fmla="*/ 0 w 25121868"/>
              <a:gd name="connsiteY0" fmla="*/ 0 h 14401798"/>
              <a:gd name="connsiteX1" fmla="*/ 25121868 w 25121868"/>
              <a:gd name="connsiteY1" fmla="*/ 0 h 14401798"/>
              <a:gd name="connsiteX2" fmla="*/ 25121868 w 25121868"/>
              <a:gd name="connsiteY2" fmla="*/ 14401798 h 14401798"/>
              <a:gd name="connsiteX3" fmla="*/ 0 w 25121868"/>
              <a:gd name="connsiteY3" fmla="*/ 14401798 h 14401798"/>
              <a:gd name="connsiteX4" fmla="*/ 0 w 25121868"/>
              <a:gd name="connsiteY4" fmla="*/ 0 h 14401798"/>
              <a:gd name="connsiteX0" fmla="*/ 0 w 25121868"/>
              <a:gd name="connsiteY0" fmla="*/ 0 h 14401798"/>
              <a:gd name="connsiteX1" fmla="*/ 10519177 w 25121868"/>
              <a:gd name="connsiteY1" fmla="*/ 27709 h 14401798"/>
              <a:gd name="connsiteX2" fmla="*/ 25121868 w 25121868"/>
              <a:gd name="connsiteY2" fmla="*/ 14401798 h 14401798"/>
              <a:gd name="connsiteX3" fmla="*/ 0 w 25121868"/>
              <a:gd name="connsiteY3" fmla="*/ 14401798 h 14401798"/>
              <a:gd name="connsiteX4" fmla="*/ 0 w 25121868"/>
              <a:gd name="connsiteY4" fmla="*/ 0 h 14401798"/>
              <a:gd name="connsiteX0" fmla="*/ 0 w 13788850"/>
              <a:gd name="connsiteY0" fmla="*/ 0 h 14401798"/>
              <a:gd name="connsiteX1" fmla="*/ 10519177 w 13788850"/>
              <a:gd name="connsiteY1" fmla="*/ 27709 h 14401798"/>
              <a:gd name="connsiteX2" fmla="*/ 13788850 w 13788850"/>
              <a:gd name="connsiteY2" fmla="*/ 14401798 h 14401798"/>
              <a:gd name="connsiteX3" fmla="*/ 0 w 13788850"/>
              <a:gd name="connsiteY3" fmla="*/ 14401798 h 14401798"/>
              <a:gd name="connsiteX4" fmla="*/ 0 w 13788850"/>
              <a:gd name="connsiteY4" fmla="*/ 0 h 14401798"/>
              <a:gd name="connsiteX0" fmla="*/ 0 w 13788850"/>
              <a:gd name="connsiteY0" fmla="*/ 0 h 14401798"/>
              <a:gd name="connsiteX1" fmla="*/ 10519177 w 13788850"/>
              <a:gd name="connsiteY1" fmla="*/ 0 h 14401798"/>
              <a:gd name="connsiteX2" fmla="*/ 13788850 w 13788850"/>
              <a:gd name="connsiteY2" fmla="*/ 14401798 h 14401798"/>
              <a:gd name="connsiteX3" fmla="*/ 0 w 13788850"/>
              <a:gd name="connsiteY3" fmla="*/ 14401798 h 14401798"/>
              <a:gd name="connsiteX4" fmla="*/ 0 w 13788850"/>
              <a:gd name="connsiteY4" fmla="*/ 0 h 1440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8850" h="14401798">
                <a:moveTo>
                  <a:pt x="0" y="0"/>
                </a:moveTo>
                <a:lnTo>
                  <a:pt x="10519177" y="0"/>
                </a:lnTo>
                <a:lnTo>
                  <a:pt x="13788850" y="14401798"/>
                </a:lnTo>
                <a:lnTo>
                  <a:pt x="0" y="144017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84688" y="2355388"/>
            <a:ext cx="6765601" cy="90758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26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DC6110D1-A201-6142-83C7-6757C62246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4252135" y="-342899"/>
            <a:ext cx="10497625" cy="14401798"/>
          </a:xfrm>
          <a:custGeom>
            <a:avLst/>
            <a:gdLst>
              <a:gd name="connsiteX0" fmla="*/ 0 w 25121868"/>
              <a:gd name="connsiteY0" fmla="*/ 0 h 14401798"/>
              <a:gd name="connsiteX1" fmla="*/ 25121868 w 25121868"/>
              <a:gd name="connsiteY1" fmla="*/ 0 h 14401798"/>
              <a:gd name="connsiteX2" fmla="*/ 25121868 w 25121868"/>
              <a:gd name="connsiteY2" fmla="*/ 14401798 h 14401798"/>
              <a:gd name="connsiteX3" fmla="*/ 0 w 25121868"/>
              <a:gd name="connsiteY3" fmla="*/ 14401798 h 14401798"/>
              <a:gd name="connsiteX4" fmla="*/ 0 w 25121868"/>
              <a:gd name="connsiteY4" fmla="*/ 0 h 14401798"/>
              <a:gd name="connsiteX0" fmla="*/ 13605163 w 25121868"/>
              <a:gd name="connsiteY0" fmla="*/ 27709 h 14401798"/>
              <a:gd name="connsiteX1" fmla="*/ 25121868 w 25121868"/>
              <a:gd name="connsiteY1" fmla="*/ 0 h 14401798"/>
              <a:gd name="connsiteX2" fmla="*/ 25121868 w 25121868"/>
              <a:gd name="connsiteY2" fmla="*/ 14401798 h 14401798"/>
              <a:gd name="connsiteX3" fmla="*/ 0 w 25121868"/>
              <a:gd name="connsiteY3" fmla="*/ 14401798 h 14401798"/>
              <a:gd name="connsiteX4" fmla="*/ 13605163 w 25121868"/>
              <a:gd name="connsiteY4" fmla="*/ 27709 h 14401798"/>
              <a:gd name="connsiteX0" fmla="*/ 3657599 w 15174304"/>
              <a:gd name="connsiteY0" fmla="*/ 27709 h 14401798"/>
              <a:gd name="connsiteX1" fmla="*/ 15174304 w 15174304"/>
              <a:gd name="connsiteY1" fmla="*/ 0 h 14401798"/>
              <a:gd name="connsiteX2" fmla="*/ 15174304 w 15174304"/>
              <a:gd name="connsiteY2" fmla="*/ 14401798 h 14401798"/>
              <a:gd name="connsiteX3" fmla="*/ 0 w 15174304"/>
              <a:gd name="connsiteY3" fmla="*/ 14374089 h 14401798"/>
              <a:gd name="connsiteX4" fmla="*/ 3657599 w 15174304"/>
              <a:gd name="connsiteY4" fmla="*/ 27709 h 14401798"/>
              <a:gd name="connsiteX0" fmla="*/ 4738254 w 15174304"/>
              <a:gd name="connsiteY0" fmla="*/ 0 h 14401798"/>
              <a:gd name="connsiteX1" fmla="*/ 15174304 w 15174304"/>
              <a:gd name="connsiteY1" fmla="*/ 0 h 14401798"/>
              <a:gd name="connsiteX2" fmla="*/ 15174304 w 15174304"/>
              <a:gd name="connsiteY2" fmla="*/ 14401798 h 14401798"/>
              <a:gd name="connsiteX3" fmla="*/ 0 w 15174304"/>
              <a:gd name="connsiteY3" fmla="*/ 14374089 h 14401798"/>
              <a:gd name="connsiteX4" fmla="*/ 4738254 w 15174304"/>
              <a:gd name="connsiteY4" fmla="*/ 0 h 14401798"/>
              <a:gd name="connsiteX0" fmla="*/ 3380508 w 13816558"/>
              <a:gd name="connsiteY0" fmla="*/ 0 h 14401798"/>
              <a:gd name="connsiteX1" fmla="*/ 13816558 w 13816558"/>
              <a:gd name="connsiteY1" fmla="*/ 0 h 14401798"/>
              <a:gd name="connsiteX2" fmla="*/ 13816558 w 13816558"/>
              <a:gd name="connsiteY2" fmla="*/ 14401798 h 14401798"/>
              <a:gd name="connsiteX3" fmla="*/ 0 w 13816558"/>
              <a:gd name="connsiteY3" fmla="*/ 14401798 h 14401798"/>
              <a:gd name="connsiteX4" fmla="*/ 3380508 w 13816558"/>
              <a:gd name="connsiteY4" fmla="*/ 0 h 14401798"/>
              <a:gd name="connsiteX0" fmla="*/ 3297381 w 13816558"/>
              <a:gd name="connsiteY0" fmla="*/ 27709 h 14401798"/>
              <a:gd name="connsiteX1" fmla="*/ 13816558 w 13816558"/>
              <a:gd name="connsiteY1" fmla="*/ 0 h 14401798"/>
              <a:gd name="connsiteX2" fmla="*/ 13816558 w 13816558"/>
              <a:gd name="connsiteY2" fmla="*/ 14401798 h 14401798"/>
              <a:gd name="connsiteX3" fmla="*/ 0 w 13816558"/>
              <a:gd name="connsiteY3" fmla="*/ 14401798 h 14401798"/>
              <a:gd name="connsiteX4" fmla="*/ 3297381 w 13816558"/>
              <a:gd name="connsiteY4" fmla="*/ 27709 h 14401798"/>
              <a:gd name="connsiteX0" fmla="*/ 6650181 w 13816558"/>
              <a:gd name="connsiteY0" fmla="*/ 27709 h 14401798"/>
              <a:gd name="connsiteX1" fmla="*/ 13816558 w 13816558"/>
              <a:gd name="connsiteY1" fmla="*/ 0 h 14401798"/>
              <a:gd name="connsiteX2" fmla="*/ 13816558 w 13816558"/>
              <a:gd name="connsiteY2" fmla="*/ 14401798 h 14401798"/>
              <a:gd name="connsiteX3" fmla="*/ 0 w 13816558"/>
              <a:gd name="connsiteY3" fmla="*/ 14401798 h 14401798"/>
              <a:gd name="connsiteX4" fmla="*/ 6650181 w 13816558"/>
              <a:gd name="connsiteY4" fmla="*/ 27709 h 14401798"/>
              <a:gd name="connsiteX0" fmla="*/ 3331248 w 10497625"/>
              <a:gd name="connsiteY0" fmla="*/ 27709 h 14401798"/>
              <a:gd name="connsiteX1" fmla="*/ 10497625 w 10497625"/>
              <a:gd name="connsiteY1" fmla="*/ 0 h 14401798"/>
              <a:gd name="connsiteX2" fmla="*/ 10497625 w 10497625"/>
              <a:gd name="connsiteY2" fmla="*/ 14401798 h 14401798"/>
              <a:gd name="connsiteX3" fmla="*/ 0 w 10497625"/>
              <a:gd name="connsiteY3" fmla="*/ 14401798 h 14401798"/>
              <a:gd name="connsiteX4" fmla="*/ 3331248 w 10497625"/>
              <a:gd name="connsiteY4" fmla="*/ 27709 h 14401798"/>
              <a:gd name="connsiteX0" fmla="*/ 3270288 w 10497625"/>
              <a:gd name="connsiteY0" fmla="*/ 48029 h 14401798"/>
              <a:gd name="connsiteX1" fmla="*/ 10497625 w 10497625"/>
              <a:gd name="connsiteY1" fmla="*/ 0 h 14401798"/>
              <a:gd name="connsiteX2" fmla="*/ 10497625 w 10497625"/>
              <a:gd name="connsiteY2" fmla="*/ 14401798 h 14401798"/>
              <a:gd name="connsiteX3" fmla="*/ 0 w 10497625"/>
              <a:gd name="connsiteY3" fmla="*/ 14401798 h 14401798"/>
              <a:gd name="connsiteX4" fmla="*/ 3270288 w 10497625"/>
              <a:gd name="connsiteY4" fmla="*/ 48029 h 1440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7625" h="14401798">
                <a:moveTo>
                  <a:pt x="3270288" y="48029"/>
                </a:moveTo>
                <a:lnTo>
                  <a:pt x="10497625" y="0"/>
                </a:lnTo>
                <a:lnTo>
                  <a:pt x="10497625" y="14401798"/>
                </a:lnTo>
                <a:lnTo>
                  <a:pt x="0" y="14401798"/>
                </a:lnTo>
                <a:lnTo>
                  <a:pt x="3270288" y="480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70472" y="2987914"/>
            <a:ext cx="10860859" cy="67533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59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72108" y="-342898"/>
            <a:ext cx="25121868" cy="800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3C2BE72-9EBD-784B-A051-25E067DD68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11948" y="6539882"/>
            <a:ext cx="2819544" cy="3473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3061BF21-A2AA-5C49-A732-1685F9EA60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913740" y="6539882"/>
            <a:ext cx="2819544" cy="3473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88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45832" y="0"/>
            <a:ext cx="11848454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2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24377645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90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10DC-7D30-4C0F-BC89-17C67CDCE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2" y="875266"/>
            <a:ext cx="24203129" cy="1934440"/>
          </a:xfrm>
        </p:spPr>
        <p:txBody>
          <a:bodyPr>
            <a:normAutofit/>
          </a:bodyPr>
          <a:lstStyle>
            <a:lvl1pPr algn="ctr">
              <a:defRPr sz="9598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19D6D4-F7D5-40B3-A479-89A5B77F1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A62-4E1D-4F8A-9D54-C65E7A220E6B}" type="datetimeFigureOut">
              <a:rPr lang="en-ID" smtClean="0"/>
              <a:t>08/02/2023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43C49-5DDD-4337-9D1C-998CD672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6519D-3B70-41F2-90B7-9A31E0DA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7C9E-68A1-4C0B-B8AD-D28FAE1240F0}" type="slidenum">
              <a:rPr lang="en-ID" smtClean="0"/>
              <a:t>‹Nr.›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0092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52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FAA9EE95-37FF-294B-94DA-A8432BA241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372108" y="-342899"/>
            <a:ext cx="10990153" cy="144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6707" y="2145388"/>
            <a:ext cx="5182684" cy="95319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7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08938"/>
            <a:ext cx="24377649" cy="68820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9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96738" y="0"/>
            <a:ext cx="6643093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7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6887170"/>
            <a:ext cx="16284339" cy="6828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2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72108" y="-342899"/>
            <a:ext cx="25121868" cy="9450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2"/>
            <a:ext cx="24377650" cy="6858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0EC9C-7AA6-034B-8A74-39E46AF9908C}"/>
              </a:ext>
            </a:extLst>
          </p:cNvPr>
          <p:cNvSpPr txBox="1"/>
          <p:nvPr userDrawn="1"/>
        </p:nvSpPr>
        <p:spPr>
          <a:xfrm>
            <a:off x="23569511" y="610541"/>
            <a:ext cx="992826" cy="49240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000" b="1" i="0" smtClean="0">
                <a:solidFill>
                  <a:schemeClr val="bg1"/>
                </a:solidFill>
                <a:latin typeface="Glacial Indifference" pitchFamily="2" charset="0"/>
                <a:ea typeface="Roboto" panose="02000000000000000000" pitchFamily="2" charset="0"/>
                <a:cs typeface="Montserrat" charset="0"/>
              </a:rPr>
              <a:pPr algn="ctr"/>
              <a:t>‹Nr.›</a:t>
            </a:fld>
            <a:r>
              <a:rPr lang="id-ID" sz="2000" b="1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105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  <p:sldLayoutId id="2147483993" r:id="rId17"/>
    <p:sldLayoutId id="2147483994" r:id="rId18"/>
    <p:sldLayoutId id="2147483995" r:id="rId19"/>
    <p:sldLayoutId id="2147483996" r:id="rId20"/>
    <p:sldLayoutId id="2147483997" r:id="rId21"/>
    <p:sldLayoutId id="2147483998" r:id="rId22"/>
    <p:sldLayoutId id="2147483999" r:id="rId23"/>
    <p:sldLayoutId id="2147484000" r:id="rId24"/>
    <p:sldLayoutId id="2147484001" r:id="rId25"/>
    <p:sldLayoutId id="2147484002" r:id="rId26"/>
    <p:sldLayoutId id="2147484003" r:id="rId27"/>
    <p:sldLayoutId id="2147484004" r:id="rId28"/>
    <p:sldLayoutId id="2147484005" r:id="rId29"/>
    <p:sldLayoutId id="2147484006" r:id="rId30"/>
    <p:sldLayoutId id="2147484008" r:id="rId31"/>
  </p:sldLayoutIdLst>
  <p:hf hd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marketing.ch/magazi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CB77BC75-BCDD-1B40-8CCA-DC0905B9946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8838" y="-341024"/>
            <a:ext cx="25115326" cy="14398048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CF26D66-B8CD-724D-9887-23A4D2EB0FC1}"/>
              </a:ext>
            </a:extLst>
          </p:cNvPr>
          <p:cNvSpPr/>
          <p:nvPr/>
        </p:nvSpPr>
        <p:spPr>
          <a:xfrm rot="10800000" flipV="1">
            <a:off x="-357214" y="-464679"/>
            <a:ext cx="25115326" cy="15698985"/>
          </a:xfrm>
          <a:prstGeom prst="rect">
            <a:avLst/>
          </a:prstGeom>
          <a:solidFill>
            <a:srgbClr val="0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2205147-04E2-2B47-89E5-4B0A34D08FF9}"/>
              </a:ext>
            </a:extLst>
          </p:cNvPr>
          <p:cNvSpPr txBox="1">
            <a:spLocks/>
          </p:cNvSpPr>
          <p:nvPr/>
        </p:nvSpPr>
        <p:spPr>
          <a:xfrm>
            <a:off x="2097422" y="7522918"/>
            <a:ext cx="12388309" cy="786966"/>
          </a:xfrm>
          <a:prstGeom prst="rect">
            <a:avLst/>
          </a:prstGeom>
        </p:spPr>
        <p:txBody>
          <a:bodyPr vert="horz" wrap="square" lIns="217377" tIns="108690" rIns="217377" bIns="1086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de-CH" sz="4799" b="1" dirty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Vorlage </a:t>
            </a:r>
            <a:r>
              <a:rPr lang="de-CH" sz="4800" b="1" dirty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Customer Journey</a:t>
            </a:r>
            <a:endParaRPr lang="de-CH" sz="4799" b="1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1466206D-5039-1E42-8364-77B109C559D4}"/>
              </a:ext>
            </a:extLst>
          </p:cNvPr>
          <p:cNvSpPr/>
          <p:nvPr/>
        </p:nvSpPr>
        <p:spPr>
          <a:xfrm>
            <a:off x="2251115" y="8845197"/>
            <a:ext cx="5728996" cy="772063"/>
          </a:xfrm>
          <a:prstGeom prst="roundRect">
            <a:avLst>
              <a:gd name="adj" fmla="val 50000"/>
            </a:avLst>
          </a:prstGeom>
          <a:solidFill>
            <a:srgbClr val="E6165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0E492963-B4C2-4741-B76B-1A0C0022177D}"/>
              </a:ext>
            </a:extLst>
          </p:cNvPr>
          <p:cNvSpPr txBox="1"/>
          <p:nvPr/>
        </p:nvSpPr>
        <p:spPr>
          <a:xfrm>
            <a:off x="2625988" y="8980183"/>
            <a:ext cx="5074018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399" b="1" spc="300" dirty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Weitere Artikel entdecken</a:t>
            </a:r>
            <a:endParaRPr lang="de-CH" sz="2399" b="1" spc="3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" name="Freihandform 1">
            <a:extLst>
              <a:ext uri="{FF2B5EF4-FFF2-40B4-BE49-F238E27FC236}">
                <a16:creationId xmlns:a16="http://schemas.microsoft.com/office/drawing/2014/main" id="{78754643-97D7-7D4B-BE84-482373CC64A3}"/>
              </a:ext>
            </a:extLst>
          </p:cNvPr>
          <p:cNvSpPr/>
          <p:nvPr/>
        </p:nvSpPr>
        <p:spPr>
          <a:xfrm>
            <a:off x="-381000" y="11696700"/>
            <a:ext cx="25126950" cy="3676650"/>
          </a:xfrm>
          <a:custGeom>
            <a:avLst/>
            <a:gdLst>
              <a:gd name="connsiteX0" fmla="*/ 0 w 25126950"/>
              <a:gd name="connsiteY0" fmla="*/ 1409700 h 3676650"/>
              <a:gd name="connsiteX1" fmla="*/ 0 w 25126950"/>
              <a:gd name="connsiteY1" fmla="*/ 3676650 h 3676650"/>
              <a:gd name="connsiteX2" fmla="*/ 25126950 w 25126950"/>
              <a:gd name="connsiteY2" fmla="*/ 3676650 h 3676650"/>
              <a:gd name="connsiteX3" fmla="*/ 25126950 w 25126950"/>
              <a:gd name="connsiteY3" fmla="*/ 0 h 3676650"/>
              <a:gd name="connsiteX4" fmla="*/ 0 w 25126950"/>
              <a:gd name="connsiteY4" fmla="*/ 1409700 h 367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26950" h="3676650">
                <a:moveTo>
                  <a:pt x="0" y="1409700"/>
                </a:moveTo>
                <a:lnTo>
                  <a:pt x="0" y="3676650"/>
                </a:lnTo>
                <a:lnTo>
                  <a:pt x="25126950" y="3676650"/>
                </a:lnTo>
                <a:lnTo>
                  <a:pt x="25126950" y="0"/>
                </a:lnTo>
                <a:lnTo>
                  <a:pt x="0" y="14097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8E34FD3D-E025-758C-F07A-211FE08167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115" y="2637024"/>
            <a:ext cx="9022414" cy="1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 5">
            <a:extLst>
              <a:ext uri="{FF2B5EF4-FFF2-40B4-BE49-F238E27FC236}">
                <a16:creationId xmlns:a16="http://schemas.microsoft.com/office/drawing/2014/main" id="{A2910AF1-BAA3-3B4E-9D05-BF7EDB288B57}"/>
              </a:ext>
            </a:extLst>
          </p:cNvPr>
          <p:cNvSpPr/>
          <p:nvPr/>
        </p:nvSpPr>
        <p:spPr>
          <a:xfrm>
            <a:off x="-38100" y="-858"/>
            <a:ext cx="24422100" cy="2419350"/>
          </a:xfrm>
          <a:custGeom>
            <a:avLst/>
            <a:gdLst>
              <a:gd name="connsiteX0" fmla="*/ 19050 w 24422100"/>
              <a:gd name="connsiteY0" fmla="*/ 2419350 h 2419350"/>
              <a:gd name="connsiteX1" fmla="*/ 24422100 w 24422100"/>
              <a:gd name="connsiteY1" fmla="*/ 1905000 h 2419350"/>
              <a:gd name="connsiteX2" fmla="*/ 24422100 w 24422100"/>
              <a:gd name="connsiteY2" fmla="*/ 0 h 2419350"/>
              <a:gd name="connsiteX3" fmla="*/ 0 w 24422100"/>
              <a:gd name="connsiteY3" fmla="*/ 0 h 2419350"/>
              <a:gd name="connsiteX4" fmla="*/ 19050 w 24422100"/>
              <a:gd name="connsiteY4" fmla="*/ 2419350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22100" h="2419350">
                <a:moveTo>
                  <a:pt x="19050" y="2419350"/>
                </a:moveTo>
                <a:lnTo>
                  <a:pt x="24422100" y="1905000"/>
                </a:lnTo>
                <a:lnTo>
                  <a:pt x="24422100" y="0"/>
                </a:lnTo>
                <a:lnTo>
                  <a:pt x="0" y="0"/>
                </a:lnTo>
                <a:lnTo>
                  <a:pt x="19050" y="2419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A26E92-709E-CA4E-BED9-5F0D8B260180}"/>
              </a:ext>
            </a:extLst>
          </p:cNvPr>
          <p:cNvSpPr txBox="1"/>
          <p:nvPr/>
        </p:nvSpPr>
        <p:spPr>
          <a:xfrm>
            <a:off x="3481100" y="549260"/>
            <a:ext cx="17415443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6600" b="1" dirty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Einführung zur Customer Journey</a:t>
            </a: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B896FB6F-3915-8946-BA0A-46AB6F317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246" y="3423635"/>
            <a:ext cx="19184054" cy="628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CH" sz="2800" b="1" dirty="0">
                <a:solidFill>
                  <a:srgbClr val="E61655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Was ist die Customer Journey?</a:t>
            </a:r>
          </a:p>
          <a:p>
            <a:pPr>
              <a:spcBef>
                <a:spcPct val="0"/>
              </a:spcBef>
              <a:buNone/>
            </a:pPr>
            <a:endParaRPr lang="de-CH" altLang="de-DE" sz="2800" b="1" dirty="0">
              <a:solidFill>
                <a:srgbClr val="E61655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>
              <a:buNone/>
            </a:pPr>
            <a:r>
              <a:rPr lang="de-CH" sz="2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Die Customer Journey bezeichnet die Reise, die ein Kunde durchläuft, bevor er ein Produkt oder eine Dienstleistung kauft bzw. beansprucht. Während der Customer Journey hat der Kunde verschiedene Berührungspunkte (</a:t>
            </a:r>
            <a:r>
              <a:rPr lang="de-CH" sz="2800" dirty="0" err="1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Touchpoints</a:t>
            </a:r>
            <a:r>
              <a:rPr lang="de-CH" sz="2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) mit dem Unternehmen. </a:t>
            </a:r>
            <a:r>
              <a:rPr lang="de-CH" sz="2800" dirty="0" err="1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Touchpoints</a:t>
            </a:r>
            <a:r>
              <a:rPr lang="de-CH" sz="2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sind jegliche Kontakte, die ein Kunde mit einem Unternehmen hat. Dies kann Werbung im TV oder auf Plakaten sein, Online-Marketing oder Social-Media-Marketing, die Website des Unternehmens oder persönliche Verkaufsgespräche. Nebst der Customer Journey (siehe unten) gibt es auch die Customer Journey </a:t>
            </a:r>
            <a:r>
              <a:rPr lang="de-CH" sz="2800" dirty="0" err="1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Map</a:t>
            </a:r>
            <a:r>
              <a:rPr lang="de-CH" sz="2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(siehe nächste Folie). Die </a:t>
            </a:r>
            <a:r>
              <a:rPr lang="de-CH" sz="2800" dirty="0" err="1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Map</a:t>
            </a:r>
            <a:r>
              <a:rPr lang="de-CH" sz="2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ist eine detaillierte Darstellung aller Touchpoints, Kanälen und auch Erwartungshaltungen der Kunden.  </a:t>
            </a:r>
          </a:p>
          <a:p>
            <a:pPr>
              <a:buNone/>
            </a:pPr>
            <a:endParaRPr lang="de-CH" sz="2800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D11B1E"/>
              </a:buClr>
              <a:buNone/>
            </a:pPr>
            <a:r>
              <a:rPr lang="de-CH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endParaRPr lang="de-CH" altLang="de-DE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>
              <a:spcBef>
                <a:spcPct val="0"/>
              </a:spcBef>
              <a:buNone/>
            </a:pPr>
            <a:endParaRPr lang="de-CH" altLang="de-DE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C276C7C-D509-E54C-9388-6221C5F4C6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7085026"/>
            <a:ext cx="13716000" cy="67564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08359EC-30D7-5FBD-0577-AC38B717C6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21033" y="12193699"/>
            <a:ext cx="4393241" cy="97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84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ihandform 40">
            <a:extLst>
              <a:ext uri="{FF2B5EF4-FFF2-40B4-BE49-F238E27FC236}">
                <a16:creationId xmlns:a16="http://schemas.microsoft.com/office/drawing/2014/main" id="{C09A4E5A-5537-374C-A1AF-2D00F8A3B871}"/>
              </a:ext>
            </a:extLst>
          </p:cNvPr>
          <p:cNvSpPr/>
          <p:nvPr/>
        </p:nvSpPr>
        <p:spPr>
          <a:xfrm>
            <a:off x="-38100" y="-858"/>
            <a:ext cx="24422100" cy="2419350"/>
          </a:xfrm>
          <a:custGeom>
            <a:avLst/>
            <a:gdLst>
              <a:gd name="connsiteX0" fmla="*/ 19050 w 24422100"/>
              <a:gd name="connsiteY0" fmla="*/ 2419350 h 2419350"/>
              <a:gd name="connsiteX1" fmla="*/ 24422100 w 24422100"/>
              <a:gd name="connsiteY1" fmla="*/ 1905000 h 2419350"/>
              <a:gd name="connsiteX2" fmla="*/ 24422100 w 24422100"/>
              <a:gd name="connsiteY2" fmla="*/ 0 h 2419350"/>
              <a:gd name="connsiteX3" fmla="*/ 0 w 24422100"/>
              <a:gd name="connsiteY3" fmla="*/ 0 h 2419350"/>
              <a:gd name="connsiteX4" fmla="*/ 19050 w 24422100"/>
              <a:gd name="connsiteY4" fmla="*/ 2419350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22100" h="2419350">
                <a:moveTo>
                  <a:pt x="19050" y="2419350"/>
                </a:moveTo>
                <a:lnTo>
                  <a:pt x="24422100" y="1905000"/>
                </a:lnTo>
                <a:lnTo>
                  <a:pt x="24422100" y="0"/>
                </a:lnTo>
                <a:lnTo>
                  <a:pt x="0" y="0"/>
                </a:lnTo>
                <a:lnTo>
                  <a:pt x="19050" y="2419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4" name="TextBox 33">
            <a:extLst>
              <a:ext uri="{FF2B5EF4-FFF2-40B4-BE49-F238E27FC236}">
                <a16:creationId xmlns:a16="http://schemas.microsoft.com/office/drawing/2014/main" id="{9F7F9A44-2392-734B-AC2B-604768D4326C}"/>
              </a:ext>
            </a:extLst>
          </p:cNvPr>
          <p:cNvSpPr txBox="1"/>
          <p:nvPr/>
        </p:nvSpPr>
        <p:spPr>
          <a:xfrm>
            <a:off x="369529" y="553963"/>
            <a:ext cx="2363859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CH" sz="6000" b="1" dirty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Customer Journey </a:t>
            </a:r>
            <a:r>
              <a:rPr lang="de-CH" sz="6000" b="1" dirty="0" err="1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Map</a:t>
            </a:r>
            <a:r>
              <a:rPr lang="de-CH" sz="6000" b="1" dirty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– </a:t>
            </a:r>
            <a:r>
              <a:rPr lang="de-CH" sz="5400" b="1" dirty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Beispiel eines Onlineshops für Möbel</a:t>
            </a:r>
            <a:endParaRPr lang="de-CH" sz="6000" b="1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031DD96-9C9A-7045-95FA-AE3CD0DFAB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9975" y="10511812"/>
            <a:ext cx="948036" cy="112088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F34C3D93-FFB9-0E45-9E7D-830B88253C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161" y="10998763"/>
            <a:ext cx="643345" cy="643345"/>
          </a:xfrm>
          <a:prstGeom prst="rect">
            <a:avLst/>
          </a:prstGeom>
        </p:spPr>
      </p:pic>
      <p:sp>
        <p:nvSpPr>
          <p:cNvPr id="54" name="Fragmented">
            <a:extLst>
              <a:ext uri="{FF2B5EF4-FFF2-40B4-BE49-F238E27FC236}">
                <a16:creationId xmlns:a16="http://schemas.microsoft.com/office/drawing/2014/main" id="{29222DB9-945D-4B46-9E30-515E90F109A6}"/>
              </a:ext>
            </a:extLst>
          </p:cNvPr>
          <p:cNvSpPr/>
          <p:nvPr/>
        </p:nvSpPr>
        <p:spPr>
          <a:xfrm>
            <a:off x="5414322" y="3074647"/>
            <a:ext cx="3457491" cy="443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914400">
              <a:lnSpc>
                <a:spcPct val="90000"/>
              </a:lnSpc>
              <a:defRPr sz="3000" b="1">
                <a:solidFill>
                  <a:srgbClr val="323C40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Questions Marks</a:t>
            </a:r>
          </a:p>
        </p:txBody>
      </p:sp>
      <p:sp>
        <p:nvSpPr>
          <p:cNvPr id="55" name="Specialized">
            <a:extLst>
              <a:ext uri="{FF2B5EF4-FFF2-40B4-BE49-F238E27FC236}">
                <a16:creationId xmlns:a16="http://schemas.microsoft.com/office/drawing/2014/main" id="{E4000990-9354-6440-86DA-297F68FB49D2}"/>
              </a:ext>
            </a:extLst>
          </p:cNvPr>
          <p:cNvSpPr/>
          <p:nvPr/>
        </p:nvSpPr>
        <p:spPr>
          <a:xfrm>
            <a:off x="10282828" y="3071523"/>
            <a:ext cx="3009117" cy="443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914400">
              <a:lnSpc>
                <a:spcPct val="90000"/>
              </a:lnSpc>
              <a:defRPr sz="3000" b="1">
                <a:solidFill>
                  <a:srgbClr val="323C40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Stars</a:t>
            </a:r>
          </a:p>
        </p:txBody>
      </p:sp>
      <p:sp>
        <p:nvSpPr>
          <p:cNvPr id="56" name="Stalemate">
            <a:extLst>
              <a:ext uri="{FF2B5EF4-FFF2-40B4-BE49-F238E27FC236}">
                <a16:creationId xmlns:a16="http://schemas.microsoft.com/office/drawing/2014/main" id="{19263D13-6523-7E4D-8B5E-D3272771C45D}"/>
              </a:ext>
            </a:extLst>
          </p:cNvPr>
          <p:cNvSpPr/>
          <p:nvPr/>
        </p:nvSpPr>
        <p:spPr>
          <a:xfrm>
            <a:off x="6556740" y="7681018"/>
            <a:ext cx="3009117" cy="443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914400">
              <a:lnSpc>
                <a:spcPct val="90000"/>
              </a:lnSpc>
              <a:defRPr sz="3000" b="1">
                <a:solidFill>
                  <a:srgbClr val="323C40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Poor Dogs</a:t>
            </a:r>
          </a:p>
        </p:txBody>
      </p:sp>
      <p:sp>
        <p:nvSpPr>
          <p:cNvPr id="82" name="Volume">
            <a:extLst>
              <a:ext uri="{FF2B5EF4-FFF2-40B4-BE49-F238E27FC236}">
                <a16:creationId xmlns:a16="http://schemas.microsoft.com/office/drawing/2014/main" id="{A656168F-3A18-5E43-8F25-1C50E6413D48}"/>
              </a:ext>
            </a:extLst>
          </p:cNvPr>
          <p:cNvSpPr/>
          <p:nvPr/>
        </p:nvSpPr>
        <p:spPr>
          <a:xfrm>
            <a:off x="10293154" y="7637731"/>
            <a:ext cx="3009117" cy="443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914400">
              <a:lnSpc>
                <a:spcPct val="90000"/>
              </a:lnSpc>
              <a:defRPr sz="3000" b="1">
                <a:solidFill>
                  <a:srgbClr val="323C40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ash Cows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FF4F61A-EAE7-E248-B7E0-370CEE0A85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30"/>
          <a:stretch/>
        </p:blipFill>
        <p:spPr>
          <a:xfrm>
            <a:off x="3033354" y="2810107"/>
            <a:ext cx="18243173" cy="9186767"/>
          </a:xfrm>
          <a:prstGeom prst="rect">
            <a:avLst/>
          </a:prstGeom>
          <a:ln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3750072-2005-EB78-0C41-636F90C5F8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121033" y="12193699"/>
            <a:ext cx="4393241" cy="97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9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51416BBC-614F-7147-9AD8-FB46FA327F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490A0EB5-8287-9F43-8650-C31085B6EF6D}"/>
              </a:ext>
            </a:extLst>
          </p:cNvPr>
          <p:cNvSpPr/>
          <p:nvPr/>
        </p:nvSpPr>
        <p:spPr>
          <a:xfrm rot="10800000" flipV="1">
            <a:off x="0" y="-2"/>
            <a:ext cx="24377650" cy="13716001"/>
          </a:xfrm>
          <a:prstGeom prst="rect">
            <a:avLst/>
          </a:prstGeom>
          <a:solidFill>
            <a:srgbClr val="0000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F26D66-B8CD-724D-9887-23A4D2EB0FC1}"/>
              </a:ext>
            </a:extLst>
          </p:cNvPr>
          <p:cNvSpPr/>
          <p:nvPr/>
        </p:nvSpPr>
        <p:spPr>
          <a:xfrm rot="10800000" flipV="1">
            <a:off x="4012152" y="2257426"/>
            <a:ext cx="16353338" cy="9201148"/>
          </a:xfrm>
          <a:prstGeom prst="rect">
            <a:avLst/>
          </a:prstGeom>
          <a:gradFill>
            <a:gsLst>
              <a:gs pos="60000">
                <a:schemeClr val="accent1">
                  <a:alpha val="80000"/>
                </a:schemeClr>
              </a:gs>
              <a:gs pos="0">
                <a:schemeClr val="accent4">
                  <a:alpha val="8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7F479A-CA36-8040-BFC0-D35A7081712A}"/>
              </a:ext>
            </a:extLst>
          </p:cNvPr>
          <p:cNvGrpSpPr/>
          <p:nvPr/>
        </p:nvGrpSpPr>
        <p:grpSpPr>
          <a:xfrm>
            <a:off x="6087358" y="4703878"/>
            <a:ext cx="12202925" cy="3471875"/>
            <a:chOff x="6565135" y="4942377"/>
            <a:chExt cx="11247372" cy="30956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28657C-8B0E-AD44-8D43-4CF5BDD5A203}"/>
                </a:ext>
              </a:extLst>
            </p:cNvPr>
            <p:cNvSpPr/>
            <p:nvPr/>
          </p:nvSpPr>
          <p:spPr>
            <a:xfrm>
              <a:off x="6565135" y="6857999"/>
              <a:ext cx="11247372" cy="1180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CH" sz="4000" dirty="0">
                  <a:solidFill>
                    <a:schemeClr val="bg1"/>
                  </a:solidFill>
                  <a:latin typeface="Inter" panose="02000503000000020004" pitchFamily="50" charset="0"/>
                  <a:ea typeface="Inter" panose="02000503000000020004" pitchFamily="50" charset="0"/>
                  <a:cs typeface="Inter" panose="02000503000000020004" pitchFamily="50" charset="0"/>
                </a:rPr>
                <a:t>Damit du deine Vorlesung oder deinen nächsten Vortrag rocken kannst.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C857CBD-CCCB-0F41-8FD7-658D55DB580E}"/>
                </a:ext>
              </a:extLst>
            </p:cNvPr>
            <p:cNvGrpSpPr/>
            <p:nvPr/>
          </p:nvGrpSpPr>
          <p:grpSpPr>
            <a:xfrm>
              <a:off x="6957111" y="4942377"/>
              <a:ext cx="10463426" cy="1453751"/>
              <a:chOff x="6957111" y="1007831"/>
              <a:chExt cx="10463426" cy="145375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3CA986-7E49-9443-A27E-534C7596EE52}"/>
                  </a:ext>
                </a:extLst>
              </p:cNvPr>
              <p:cNvSpPr txBox="1"/>
              <p:nvPr/>
            </p:nvSpPr>
            <p:spPr>
              <a:xfrm>
                <a:off x="6957111" y="1473653"/>
                <a:ext cx="10463426" cy="987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6600" b="1" dirty="0">
                    <a:solidFill>
                      <a:schemeClr val="bg1"/>
                    </a:solidFill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rPr>
                  <a:t>Präsentationsvorlagen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B6AF64-B980-264D-A5B5-E48C4DB504D9}"/>
                  </a:ext>
                </a:extLst>
              </p:cNvPr>
              <p:cNvSpPr txBox="1"/>
              <p:nvPr/>
            </p:nvSpPr>
            <p:spPr>
              <a:xfrm>
                <a:off x="10959424" y="1007831"/>
                <a:ext cx="2458822" cy="411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CH" sz="2400" spc="300" dirty="0">
                    <a:solidFill>
                      <a:schemeClr val="bg1"/>
                    </a:solidFill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rPr>
                  <a:t>Extra für dich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238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896EF5D6-86C4-4D5F-A2B4-A813AB7AB6BF}"/>
              </a:ext>
            </a:extLst>
          </p:cNvPr>
          <p:cNvGrpSpPr/>
          <p:nvPr/>
        </p:nvGrpSpPr>
        <p:grpSpPr>
          <a:xfrm>
            <a:off x="-9660" y="2785368"/>
            <a:ext cx="24387309" cy="10751094"/>
            <a:chOff x="0" y="-144463"/>
            <a:chExt cx="5541963" cy="244316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4F0682E-FC34-48EA-BAD6-841AE49A3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-144463"/>
              <a:ext cx="5538788" cy="2443163"/>
            </a:xfrm>
            <a:custGeom>
              <a:avLst/>
              <a:gdLst>
                <a:gd name="T0" fmla="*/ 763 w 1843"/>
                <a:gd name="T1" fmla="*/ 310 h 811"/>
                <a:gd name="T2" fmla="*/ 1081 w 1843"/>
                <a:gd name="T3" fmla="*/ 484 h 811"/>
                <a:gd name="T4" fmla="*/ 1253 w 1843"/>
                <a:gd name="T5" fmla="*/ 245 h 811"/>
                <a:gd name="T6" fmla="*/ 1541 w 1843"/>
                <a:gd name="T7" fmla="*/ 113 h 811"/>
                <a:gd name="T8" fmla="*/ 1656 w 1843"/>
                <a:gd name="T9" fmla="*/ 292 h 811"/>
                <a:gd name="T10" fmla="*/ 1843 w 1843"/>
                <a:gd name="T11" fmla="*/ 292 h 811"/>
                <a:gd name="T12" fmla="*/ 1843 w 1843"/>
                <a:gd name="T13" fmla="*/ 364 h 811"/>
                <a:gd name="T14" fmla="*/ 1501 w 1843"/>
                <a:gd name="T15" fmla="*/ 237 h 811"/>
                <a:gd name="T16" fmla="*/ 1478 w 1843"/>
                <a:gd name="T17" fmla="*/ 149 h 811"/>
                <a:gd name="T18" fmla="*/ 1325 w 1843"/>
                <a:gd name="T19" fmla="*/ 213 h 811"/>
                <a:gd name="T20" fmla="*/ 1008 w 1843"/>
                <a:gd name="T21" fmla="*/ 483 h 811"/>
                <a:gd name="T22" fmla="*/ 1008 w 1843"/>
                <a:gd name="T23" fmla="*/ 310 h 811"/>
                <a:gd name="T24" fmla="*/ 835 w 1843"/>
                <a:gd name="T25" fmla="*/ 426 h 811"/>
                <a:gd name="T26" fmla="*/ 835 w 1843"/>
                <a:gd name="T27" fmla="*/ 603 h 811"/>
                <a:gd name="T28" fmla="*/ 519 w 1843"/>
                <a:gd name="T29" fmla="*/ 421 h 811"/>
                <a:gd name="T30" fmla="*/ 348 w 1843"/>
                <a:gd name="T31" fmla="*/ 394 h 811"/>
                <a:gd name="T32" fmla="*/ 326 w 1843"/>
                <a:gd name="T33" fmla="*/ 491 h 811"/>
                <a:gd name="T34" fmla="*/ 0 w 1843"/>
                <a:gd name="T35" fmla="*/ 572 h 811"/>
                <a:gd name="T36" fmla="*/ 0 w 1843"/>
                <a:gd name="T37" fmla="*/ 501 h 811"/>
                <a:gd name="T38" fmla="*/ 188 w 1843"/>
                <a:gd name="T39" fmla="*/ 501 h 811"/>
                <a:gd name="T40" fmla="*/ 275 w 1843"/>
                <a:gd name="T41" fmla="*/ 408 h 811"/>
                <a:gd name="T42" fmla="*/ 590 w 1843"/>
                <a:gd name="T43" fmla="*/ 405 h 811"/>
                <a:gd name="T44" fmla="*/ 591 w 1843"/>
                <a:gd name="T45" fmla="*/ 407 h 811"/>
                <a:gd name="T46" fmla="*/ 591 w 1843"/>
                <a:gd name="T47" fmla="*/ 407 h 811"/>
                <a:gd name="T48" fmla="*/ 591 w 1843"/>
                <a:gd name="T49" fmla="*/ 409 h 811"/>
                <a:gd name="T50" fmla="*/ 591 w 1843"/>
                <a:gd name="T51" fmla="*/ 410 h 811"/>
                <a:gd name="T52" fmla="*/ 591 w 1843"/>
                <a:gd name="T53" fmla="*/ 414 h 811"/>
                <a:gd name="T54" fmla="*/ 591 w 1843"/>
                <a:gd name="T55" fmla="*/ 414 h 811"/>
                <a:gd name="T56" fmla="*/ 591 w 1843"/>
                <a:gd name="T57" fmla="*/ 415 h 811"/>
                <a:gd name="T58" fmla="*/ 591 w 1843"/>
                <a:gd name="T59" fmla="*/ 415 h 811"/>
                <a:gd name="T60" fmla="*/ 591 w 1843"/>
                <a:gd name="T61" fmla="*/ 603 h 811"/>
                <a:gd name="T62" fmla="*/ 764 w 1843"/>
                <a:gd name="T63" fmla="*/ 603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3" h="811">
                  <a:moveTo>
                    <a:pt x="764" y="603"/>
                  </a:moveTo>
                  <a:cubicBezTo>
                    <a:pt x="764" y="466"/>
                    <a:pt x="763" y="446"/>
                    <a:pt x="763" y="310"/>
                  </a:cubicBezTo>
                  <a:cubicBezTo>
                    <a:pt x="763" y="102"/>
                    <a:pt x="1080" y="102"/>
                    <a:pt x="1080" y="310"/>
                  </a:cubicBezTo>
                  <a:cubicBezTo>
                    <a:pt x="1080" y="405"/>
                    <a:pt x="1081" y="387"/>
                    <a:pt x="1081" y="484"/>
                  </a:cubicBezTo>
                  <a:cubicBezTo>
                    <a:pt x="1081" y="598"/>
                    <a:pt x="1254" y="598"/>
                    <a:pt x="1254" y="484"/>
                  </a:cubicBezTo>
                  <a:cubicBezTo>
                    <a:pt x="1254" y="361"/>
                    <a:pt x="1253" y="368"/>
                    <a:pt x="1253" y="245"/>
                  </a:cubicBezTo>
                  <a:cubicBezTo>
                    <a:pt x="1253" y="205"/>
                    <a:pt x="1253" y="205"/>
                    <a:pt x="1253" y="205"/>
                  </a:cubicBezTo>
                  <a:cubicBezTo>
                    <a:pt x="1253" y="40"/>
                    <a:pt x="1462" y="0"/>
                    <a:pt x="1541" y="113"/>
                  </a:cubicBezTo>
                  <a:cubicBezTo>
                    <a:pt x="1553" y="130"/>
                    <a:pt x="1562" y="152"/>
                    <a:pt x="1567" y="178"/>
                  </a:cubicBezTo>
                  <a:cubicBezTo>
                    <a:pt x="1578" y="237"/>
                    <a:pt x="1580" y="292"/>
                    <a:pt x="1656" y="292"/>
                  </a:cubicBezTo>
                  <a:cubicBezTo>
                    <a:pt x="1817" y="292"/>
                    <a:pt x="1817" y="292"/>
                    <a:pt x="1817" y="292"/>
                  </a:cubicBezTo>
                  <a:cubicBezTo>
                    <a:pt x="1843" y="292"/>
                    <a:pt x="1843" y="292"/>
                    <a:pt x="1843" y="292"/>
                  </a:cubicBezTo>
                  <a:cubicBezTo>
                    <a:pt x="1843" y="352"/>
                    <a:pt x="1843" y="352"/>
                    <a:pt x="1843" y="352"/>
                  </a:cubicBezTo>
                  <a:cubicBezTo>
                    <a:pt x="1843" y="364"/>
                    <a:pt x="1843" y="364"/>
                    <a:pt x="1843" y="364"/>
                  </a:cubicBezTo>
                  <a:cubicBezTo>
                    <a:pt x="1823" y="364"/>
                    <a:pt x="1676" y="364"/>
                    <a:pt x="1656" y="364"/>
                  </a:cubicBezTo>
                  <a:cubicBezTo>
                    <a:pt x="1570" y="364"/>
                    <a:pt x="1508" y="309"/>
                    <a:pt x="1501" y="237"/>
                  </a:cubicBezTo>
                  <a:cubicBezTo>
                    <a:pt x="1500" y="221"/>
                    <a:pt x="1501" y="206"/>
                    <a:pt x="1495" y="185"/>
                  </a:cubicBezTo>
                  <a:cubicBezTo>
                    <a:pt x="1492" y="170"/>
                    <a:pt x="1486" y="158"/>
                    <a:pt x="1478" y="149"/>
                  </a:cubicBezTo>
                  <a:cubicBezTo>
                    <a:pt x="1433" y="96"/>
                    <a:pt x="1331" y="116"/>
                    <a:pt x="1325" y="198"/>
                  </a:cubicBezTo>
                  <a:cubicBezTo>
                    <a:pt x="1324" y="203"/>
                    <a:pt x="1324" y="208"/>
                    <a:pt x="1325" y="213"/>
                  </a:cubicBezTo>
                  <a:cubicBezTo>
                    <a:pt x="1325" y="346"/>
                    <a:pt x="1325" y="350"/>
                    <a:pt x="1325" y="483"/>
                  </a:cubicBezTo>
                  <a:cubicBezTo>
                    <a:pt x="1325" y="691"/>
                    <a:pt x="1008" y="691"/>
                    <a:pt x="1008" y="483"/>
                  </a:cubicBezTo>
                  <a:cubicBezTo>
                    <a:pt x="1008" y="483"/>
                    <a:pt x="1008" y="483"/>
                    <a:pt x="1008" y="483"/>
                  </a:cubicBezTo>
                  <a:cubicBezTo>
                    <a:pt x="1008" y="387"/>
                    <a:pt x="1008" y="406"/>
                    <a:pt x="1008" y="310"/>
                  </a:cubicBezTo>
                  <a:cubicBezTo>
                    <a:pt x="1008" y="195"/>
                    <a:pt x="835" y="195"/>
                    <a:pt x="835" y="310"/>
                  </a:cubicBezTo>
                  <a:cubicBezTo>
                    <a:pt x="835" y="426"/>
                    <a:pt x="835" y="426"/>
                    <a:pt x="835" y="426"/>
                  </a:cubicBezTo>
                  <a:cubicBezTo>
                    <a:pt x="835" y="603"/>
                    <a:pt x="835" y="603"/>
                    <a:pt x="835" y="603"/>
                  </a:cubicBezTo>
                  <a:cubicBezTo>
                    <a:pt x="835" y="603"/>
                    <a:pt x="835" y="603"/>
                    <a:pt x="835" y="603"/>
                  </a:cubicBezTo>
                  <a:cubicBezTo>
                    <a:pt x="835" y="811"/>
                    <a:pt x="519" y="811"/>
                    <a:pt x="519" y="603"/>
                  </a:cubicBezTo>
                  <a:cubicBezTo>
                    <a:pt x="519" y="421"/>
                    <a:pt x="519" y="421"/>
                    <a:pt x="519" y="421"/>
                  </a:cubicBezTo>
                  <a:cubicBezTo>
                    <a:pt x="519" y="407"/>
                    <a:pt x="519" y="407"/>
                    <a:pt x="519" y="407"/>
                  </a:cubicBezTo>
                  <a:cubicBezTo>
                    <a:pt x="511" y="309"/>
                    <a:pt x="371" y="299"/>
                    <a:pt x="348" y="394"/>
                  </a:cubicBezTo>
                  <a:cubicBezTo>
                    <a:pt x="345" y="408"/>
                    <a:pt x="346" y="421"/>
                    <a:pt x="344" y="436"/>
                  </a:cubicBezTo>
                  <a:cubicBezTo>
                    <a:pt x="342" y="455"/>
                    <a:pt x="335" y="474"/>
                    <a:pt x="326" y="491"/>
                  </a:cubicBezTo>
                  <a:cubicBezTo>
                    <a:pt x="299" y="540"/>
                    <a:pt x="247" y="572"/>
                    <a:pt x="188" y="572"/>
                  </a:cubicBezTo>
                  <a:cubicBezTo>
                    <a:pt x="168" y="572"/>
                    <a:pt x="20" y="572"/>
                    <a:pt x="0" y="572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01"/>
                    <a:pt x="0" y="501"/>
                    <a:pt x="0" y="501"/>
                  </a:cubicBezTo>
                  <a:cubicBezTo>
                    <a:pt x="26" y="501"/>
                    <a:pt x="26" y="501"/>
                    <a:pt x="26" y="501"/>
                  </a:cubicBezTo>
                  <a:cubicBezTo>
                    <a:pt x="188" y="501"/>
                    <a:pt x="188" y="501"/>
                    <a:pt x="188" y="501"/>
                  </a:cubicBezTo>
                  <a:cubicBezTo>
                    <a:pt x="233" y="501"/>
                    <a:pt x="271" y="465"/>
                    <a:pt x="274" y="420"/>
                  </a:cubicBezTo>
                  <a:cubicBezTo>
                    <a:pt x="274" y="416"/>
                    <a:pt x="274" y="412"/>
                    <a:pt x="275" y="408"/>
                  </a:cubicBezTo>
                  <a:cubicBezTo>
                    <a:pt x="281" y="211"/>
                    <a:pt x="579" y="205"/>
                    <a:pt x="590" y="405"/>
                  </a:cubicBezTo>
                  <a:cubicBezTo>
                    <a:pt x="590" y="405"/>
                    <a:pt x="590" y="405"/>
                    <a:pt x="590" y="405"/>
                  </a:cubicBezTo>
                  <a:cubicBezTo>
                    <a:pt x="590" y="405"/>
                    <a:pt x="590" y="405"/>
                    <a:pt x="590" y="405"/>
                  </a:cubicBezTo>
                  <a:cubicBezTo>
                    <a:pt x="591" y="405"/>
                    <a:pt x="591" y="406"/>
                    <a:pt x="591" y="407"/>
                  </a:cubicBezTo>
                  <a:cubicBezTo>
                    <a:pt x="591" y="407"/>
                    <a:pt x="591" y="407"/>
                    <a:pt x="591" y="407"/>
                  </a:cubicBezTo>
                  <a:cubicBezTo>
                    <a:pt x="591" y="407"/>
                    <a:pt x="591" y="407"/>
                    <a:pt x="591" y="407"/>
                  </a:cubicBezTo>
                  <a:cubicBezTo>
                    <a:pt x="591" y="408"/>
                    <a:pt x="591" y="409"/>
                    <a:pt x="591" y="409"/>
                  </a:cubicBezTo>
                  <a:cubicBezTo>
                    <a:pt x="591" y="409"/>
                    <a:pt x="591" y="409"/>
                    <a:pt x="591" y="409"/>
                  </a:cubicBezTo>
                  <a:cubicBezTo>
                    <a:pt x="591" y="410"/>
                    <a:pt x="591" y="410"/>
                    <a:pt x="591" y="410"/>
                  </a:cubicBezTo>
                  <a:cubicBezTo>
                    <a:pt x="591" y="410"/>
                    <a:pt x="591" y="410"/>
                    <a:pt x="591" y="410"/>
                  </a:cubicBezTo>
                  <a:cubicBezTo>
                    <a:pt x="591" y="412"/>
                    <a:pt x="591" y="413"/>
                    <a:pt x="591" y="414"/>
                  </a:cubicBezTo>
                  <a:cubicBezTo>
                    <a:pt x="591" y="414"/>
                    <a:pt x="591" y="414"/>
                    <a:pt x="591" y="414"/>
                  </a:cubicBezTo>
                  <a:cubicBezTo>
                    <a:pt x="591" y="414"/>
                    <a:pt x="591" y="414"/>
                    <a:pt x="591" y="414"/>
                  </a:cubicBezTo>
                  <a:cubicBezTo>
                    <a:pt x="591" y="414"/>
                    <a:pt x="591" y="414"/>
                    <a:pt x="591" y="414"/>
                  </a:cubicBezTo>
                  <a:cubicBezTo>
                    <a:pt x="591" y="415"/>
                    <a:pt x="591" y="415"/>
                    <a:pt x="591" y="415"/>
                  </a:cubicBezTo>
                  <a:cubicBezTo>
                    <a:pt x="591" y="415"/>
                    <a:pt x="591" y="415"/>
                    <a:pt x="591" y="415"/>
                  </a:cubicBezTo>
                  <a:cubicBezTo>
                    <a:pt x="591" y="415"/>
                    <a:pt x="591" y="415"/>
                    <a:pt x="591" y="415"/>
                  </a:cubicBezTo>
                  <a:cubicBezTo>
                    <a:pt x="591" y="415"/>
                    <a:pt x="591" y="415"/>
                    <a:pt x="591" y="415"/>
                  </a:cubicBezTo>
                  <a:cubicBezTo>
                    <a:pt x="591" y="579"/>
                    <a:pt x="591" y="579"/>
                    <a:pt x="591" y="579"/>
                  </a:cubicBezTo>
                  <a:cubicBezTo>
                    <a:pt x="591" y="603"/>
                    <a:pt x="591" y="603"/>
                    <a:pt x="591" y="603"/>
                  </a:cubicBezTo>
                  <a:cubicBezTo>
                    <a:pt x="591" y="603"/>
                    <a:pt x="591" y="603"/>
                    <a:pt x="591" y="603"/>
                  </a:cubicBezTo>
                  <a:cubicBezTo>
                    <a:pt x="591" y="717"/>
                    <a:pt x="764" y="717"/>
                    <a:pt x="764" y="603"/>
                  </a:cubicBezTo>
                  <a:close/>
                </a:path>
              </a:pathLst>
            </a:custGeom>
            <a:solidFill>
              <a:srgbClr val="070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B9DE58E-18BE-44E6-A167-CAF57D5D1F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5763" y="1533525"/>
              <a:ext cx="23813" cy="66675"/>
            </a:xfrm>
            <a:custGeom>
              <a:avLst/>
              <a:gdLst>
                <a:gd name="T0" fmla="*/ 3 w 8"/>
                <a:gd name="T1" fmla="*/ 22 h 22"/>
                <a:gd name="T2" fmla="*/ 8 w 8"/>
                <a:gd name="T3" fmla="*/ 0 h 22"/>
                <a:gd name="T4" fmla="*/ 3 w 8"/>
                <a:gd name="T5" fmla="*/ 0 h 22"/>
                <a:gd name="T6" fmla="*/ 1 w 8"/>
                <a:gd name="T7" fmla="*/ 18 h 22"/>
                <a:gd name="T8" fmla="*/ 0 w 8"/>
                <a:gd name="T9" fmla="*/ 19 h 22"/>
                <a:gd name="T10" fmla="*/ 0 w 8"/>
                <a:gd name="T11" fmla="*/ 20 h 22"/>
                <a:gd name="T12" fmla="*/ 0 w 8"/>
                <a:gd name="T13" fmla="*/ 20 h 22"/>
                <a:gd name="T14" fmla="*/ 3 w 8"/>
                <a:gd name="T15" fmla="*/ 22 h 22"/>
                <a:gd name="T16" fmla="*/ 3 w 8"/>
                <a:gd name="T17" fmla="*/ 18 h 22"/>
                <a:gd name="T18" fmla="*/ 4 w 8"/>
                <a:gd name="T19" fmla="*/ 18 h 22"/>
                <a:gd name="T20" fmla="*/ 1 w 8"/>
                <a:gd name="T21" fmla="*/ 18 h 22"/>
                <a:gd name="T22" fmla="*/ 3 w 8"/>
                <a:gd name="T23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2">
                  <a:moveTo>
                    <a:pt x="3" y="22"/>
                  </a:moveTo>
                  <a:cubicBezTo>
                    <a:pt x="5" y="22"/>
                    <a:pt x="7" y="22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4"/>
                    <a:pt x="1" y="17"/>
                    <a:pt x="1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2"/>
                    <a:pt x="2" y="22"/>
                    <a:pt x="3" y="22"/>
                  </a:cubicBezTo>
                  <a:close/>
                  <a:moveTo>
                    <a:pt x="3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3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4CB941E-19D9-4509-A4EA-A037924CF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938" y="1665288"/>
              <a:ext cx="17463" cy="73025"/>
            </a:xfrm>
            <a:custGeom>
              <a:avLst/>
              <a:gdLst>
                <a:gd name="T0" fmla="*/ 4 w 6"/>
                <a:gd name="T1" fmla="*/ 0 h 24"/>
                <a:gd name="T2" fmla="*/ 0 w 6"/>
                <a:gd name="T3" fmla="*/ 0 h 24"/>
                <a:gd name="T4" fmla="*/ 1 w 6"/>
                <a:gd name="T5" fmla="*/ 24 h 24"/>
                <a:gd name="T6" fmla="*/ 6 w 6"/>
                <a:gd name="T7" fmla="*/ 24 h 24"/>
                <a:gd name="T8" fmla="*/ 4 w 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4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7"/>
                    <a:pt x="1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17"/>
                    <a:pt x="5" y="9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8866836-3ADA-4DA7-B7EE-6A803A7C8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725" y="2006600"/>
              <a:ext cx="71438" cy="34925"/>
            </a:xfrm>
            <a:custGeom>
              <a:avLst/>
              <a:gdLst>
                <a:gd name="T0" fmla="*/ 0 w 24"/>
                <a:gd name="T1" fmla="*/ 5 h 12"/>
                <a:gd name="T2" fmla="*/ 23 w 24"/>
                <a:gd name="T3" fmla="*/ 12 h 12"/>
                <a:gd name="T4" fmla="*/ 24 w 24"/>
                <a:gd name="T5" fmla="*/ 7 h 12"/>
                <a:gd name="T6" fmla="*/ 2 w 24"/>
                <a:gd name="T7" fmla="*/ 0 h 12"/>
                <a:gd name="T8" fmla="*/ 0 w 24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5"/>
                  </a:moveTo>
                  <a:cubicBezTo>
                    <a:pt x="7" y="8"/>
                    <a:pt x="15" y="10"/>
                    <a:pt x="23" y="1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6" y="5"/>
                    <a:pt x="9" y="3"/>
                    <a:pt x="2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5FBE0CA-EBCF-4221-868E-FD17E64E8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0" y="1930400"/>
              <a:ext cx="66675" cy="57150"/>
            </a:xfrm>
            <a:custGeom>
              <a:avLst/>
              <a:gdLst>
                <a:gd name="T0" fmla="*/ 0 w 22"/>
                <a:gd name="T1" fmla="*/ 4 h 19"/>
                <a:gd name="T2" fmla="*/ 19 w 22"/>
                <a:gd name="T3" fmla="*/ 19 h 19"/>
                <a:gd name="T4" fmla="*/ 22 w 22"/>
                <a:gd name="T5" fmla="*/ 15 h 19"/>
                <a:gd name="T6" fmla="*/ 3 w 22"/>
                <a:gd name="T7" fmla="*/ 0 h 19"/>
                <a:gd name="T8" fmla="*/ 0 w 22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0" y="4"/>
                  </a:moveTo>
                  <a:cubicBezTo>
                    <a:pt x="5" y="9"/>
                    <a:pt x="12" y="15"/>
                    <a:pt x="19" y="19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5" y="11"/>
                    <a:pt x="9" y="6"/>
                    <a:pt x="3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6DC6BCD-20B6-4446-9ED8-9FCF1E23D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813" y="1806575"/>
              <a:ext cx="34925" cy="73025"/>
            </a:xfrm>
            <a:custGeom>
              <a:avLst/>
              <a:gdLst>
                <a:gd name="T0" fmla="*/ 0 w 12"/>
                <a:gd name="T1" fmla="*/ 1 h 24"/>
                <a:gd name="T2" fmla="*/ 8 w 12"/>
                <a:gd name="T3" fmla="*/ 24 h 24"/>
                <a:gd name="T4" fmla="*/ 12 w 12"/>
                <a:gd name="T5" fmla="*/ 22 h 24"/>
                <a:gd name="T6" fmla="*/ 5 w 12"/>
                <a:gd name="T7" fmla="*/ 0 h 24"/>
                <a:gd name="T8" fmla="*/ 0 w 12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0" y="1"/>
                  </a:moveTo>
                  <a:cubicBezTo>
                    <a:pt x="2" y="10"/>
                    <a:pt x="4" y="18"/>
                    <a:pt x="8" y="24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9" y="16"/>
                    <a:pt x="6" y="9"/>
                    <a:pt x="5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837C5BD-0842-4CC9-8EFA-2C9291342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100" y="725488"/>
              <a:ext cx="71438" cy="22225"/>
            </a:xfrm>
            <a:custGeom>
              <a:avLst/>
              <a:gdLst>
                <a:gd name="T0" fmla="*/ 0 w 24"/>
                <a:gd name="T1" fmla="*/ 4 h 7"/>
                <a:gd name="T2" fmla="*/ 24 w 24"/>
                <a:gd name="T3" fmla="*/ 7 h 7"/>
                <a:gd name="T4" fmla="*/ 24 w 24"/>
                <a:gd name="T5" fmla="*/ 2 h 7"/>
                <a:gd name="T6" fmla="*/ 0 w 24"/>
                <a:gd name="T7" fmla="*/ 0 h 7"/>
                <a:gd name="T8" fmla="*/ 0 w 24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">
                  <a:moveTo>
                    <a:pt x="0" y="4"/>
                  </a:moveTo>
                  <a:cubicBezTo>
                    <a:pt x="8" y="4"/>
                    <a:pt x="16" y="5"/>
                    <a:pt x="24" y="7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7" y="1"/>
                    <a:pt x="8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7395920-34BD-40E3-8D90-1D03EFD7A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752475"/>
              <a:ext cx="71438" cy="46038"/>
            </a:xfrm>
            <a:custGeom>
              <a:avLst/>
              <a:gdLst>
                <a:gd name="T0" fmla="*/ 0 w 24"/>
                <a:gd name="T1" fmla="*/ 4 h 15"/>
                <a:gd name="T2" fmla="*/ 21 w 24"/>
                <a:gd name="T3" fmla="*/ 15 h 15"/>
                <a:gd name="T4" fmla="*/ 24 w 24"/>
                <a:gd name="T5" fmla="*/ 11 h 15"/>
                <a:gd name="T6" fmla="*/ 2 w 24"/>
                <a:gd name="T7" fmla="*/ 0 h 15"/>
                <a:gd name="T8" fmla="*/ 0 w 24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0" y="4"/>
                  </a:moveTo>
                  <a:cubicBezTo>
                    <a:pt x="7" y="7"/>
                    <a:pt x="14" y="11"/>
                    <a:pt x="21" y="15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7" y="7"/>
                    <a:pt x="10" y="3"/>
                    <a:pt x="2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DA9CFAF-CBF0-4BB1-A1B0-45C509146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100" y="835025"/>
              <a:ext cx="57150" cy="65088"/>
            </a:xfrm>
            <a:custGeom>
              <a:avLst/>
              <a:gdLst>
                <a:gd name="T0" fmla="*/ 0 w 19"/>
                <a:gd name="T1" fmla="*/ 3 h 22"/>
                <a:gd name="T2" fmla="*/ 15 w 19"/>
                <a:gd name="T3" fmla="*/ 22 h 22"/>
                <a:gd name="T4" fmla="*/ 19 w 19"/>
                <a:gd name="T5" fmla="*/ 19 h 22"/>
                <a:gd name="T6" fmla="*/ 3 w 19"/>
                <a:gd name="T7" fmla="*/ 0 h 22"/>
                <a:gd name="T8" fmla="*/ 0 w 19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0" y="3"/>
                  </a:moveTo>
                  <a:cubicBezTo>
                    <a:pt x="5" y="9"/>
                    <a:pt x="10" y="15"/>
                    <a:pt x="15" y="22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4" y="12"/>
                    <a:pt x="9" y="6"/>
                    <a:pt x="3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E820942-8E88-43A3-B867-E2FB279AF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475" y="954088"/>
              <a:ext cx="34925" cy="76200"/>
            </a:xfrm>
            <a:custGeom>
              <a:avLst/>
              <a:gdLst>
                <a:gd name="T0" fmla="*/ 12 w 12"/>
                <a:gd name="T1" fmla="*/ 23 h 25"/>
                <a:gd name="T2" fmla="*/ 4 w 12"/>
                <a:gd name="T3" fmla="*/ 0 h 25"/>
                <a:gd name="T4" fmla="*/ 0 w 12"/>
                <a:gd name="T5" fmla="*/ 2 h 25"/>
                <a:gd name="T6" fmla="*/ 7 w 12"/>
                <a:gd name="T7" fmla="*/ 25 h 25"/>
                <a:gd name="T8" fmla="*/ 12 w 12"/>
                <a:gd name="T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5">
                  <a:moveTo>
                    <a:pt x="12" y="23"/>
                  </a:moveTo>
                  <a:cubicBezTo>
                    <a:pt x="10" y="15"/>
                    <a:pt x="7" y="8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9"/>
                    <a:pt x="5" y="17"/>
                    <a:pt x="7" y="25"/>
                  </a:cubicBezTo>
                  <a:lnTo>
                    <a:pt x="12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18C8993-C908-43DB-BF5A-BBF960CEC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713" y="1487488"/>
              <a:ext cx="17463" cy="73025"/>
            </a:xfrm>
            <a:custGeom>
              <a:avLst/>
              <a:gdLst>
                <a:gd name="T0" fmla="*/ 5 w 6"/>
                <a:gd name="T1" fmla="*/ 0 h 24"/>
                <a:gd name="T2" fmla="*/ 0 w 6"/>
                <a:gd name="T3" fmla="*/ 0 h 24"/>
                <a:gd name="T4" fmla="*/ 0 w 6"/>
                <a:gd name="T5" fmla="*/ 11 h 24"/>
                <a:gd name="T6" fmla="*/ 1 w 6"/>
                <a:gd name="T7" fmla="*/ 24 h 24"/>
                <a:gd name="T8" fmla="*/ 6 w 6"/>
                <a:gd name="T9" fmla="*/ 24 h 24"/>
                <a:gd name="T10" fmla="*/ 5 w 6"/>
                <a:gd name="T11" fmla="*/ 11 h 24"/>
                <a:gd name="T12" fmla="*/ 5 w 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4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6"/>
                    <a:pt x="1" y="20"/>
                    <a:pt x="1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0"/>
                    <a:pt x="5" y="15"/>
                    <a:pt x="5" y="1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8496E43-5DEF-4352-B10C-8389C9927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888" y="768350"/>
              <a:ext cx="14288" cy="68263"/>
            </a:xfrm>
            <a:custGeom>
              <a:avLst/>
              <a:gdLst>
                <a:gd name="T0" fmla="*/ 0 w 5"/>
                <a:gd name="T1" fmla="*/ 23 h 23"/>
                <a:gd name="T2" fmla="*/ 5 w 5"/>
                <a:gd name="T3" fmla="*/ 23 h 23"/>
                <a:gd name="T4" fmla="*/ 5 w 5"/>
                <a:gd name="T5" fmla="*/ 0 h 23"/>
                <a:gd name="T6" fmla="*/ 0 w 5"/>
                <a:gd name="T7" fmla="*/ 0 h 23"/>
                <a:gd name="T8" fmla="*/ 0 w 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3">
                  <a:moveTo>
                    <a:pt x="0" y="23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5" y="13"/>
                    <a:pt x="5" y="5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13"/>
                    <a:pt x="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3D058EC-DDB0-40DA-A03E-F282909AE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363" y="1631950"/>
              <a:ext cx="23813" cy="73025"/>
            </a:xfrm>
            <a:custGeom>
              <a:avLst/>
              <a:gdLst>
                <a:gd name="T0" fmla="*/ 0 w 8"/>
                <a:gd name="T1" fmla="*/ 24 h 24"/>
                <a:gd name="T2" fmla="*/ 5 w 8"/>
                <a:gd name="T3" fmla="*/ 24 h 24"/>
                <a:gd name="T4" fmla="*/ 8 w 8"/>
                <a:gd name="T5" fmla="*/ 0 h 24"/>
                <a:gd name="T6" fmla="*/ 3 w 8"/>
                <a:gd name="T7" fmla="*/ 0 h 24"/>
                <a:gd name="T8" fmla="*/ 0 w 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24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6" y="17"/>
                    <a:pt x="7" y="9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8"/>
                    <a:pt x="1" y="16"/>
                    <a:pt x="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C1D0C85-44CD-4507-BB59-025DB8245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800" y="506413"/>
              <a:ext cx="60325" cy="63500"/>
            </a:xfrm>
            <a:custGeom>
              <a:avLst/>
              <a:gdLst>
                <a:gd name="T0" fmla="*/ 0 w 20"/>
                <a:gd name="T1" fmla="*/ 18 h 21"/>
                <a:gd name="T2" fmla="*/ 4 w 20"/>
                <a:gd name="T3" fmla="*/ 21 h 21"/>
                <a:gd name="T4" fmla="*/ 20 w 20"/>
                <a:gd name="T5" fmla="*/ 3 h 21"/>
                <a:gd name="T6" fmla="*/ 16 w 20"/>
                <a:gd name="T7" fmla="*/ 0 h 21"/>
                <a:gd name="T8" fmla="*/ 0 w 20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0" y="18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8" y="14"/>
                    <a:pt x="14" y="9"/>
                    <a:pt x="20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5"/>
                    <a:pt x="5" y="11"/>
                    <a:pt x="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7E85-21BE-4073-9CC3-AF66630CF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433388"/>
              <a:ext cx="71438" cy="42863"/>
            </a:xfrm>
            <a:custGeom>
              <a:avLst/>
              <a:gdLst>
                <a:gd name="T0" fmla="*/ 0 w 24"/>
                <a:gd name="T1" fmla="*/ 10 h 14"/>
                <a:gd name="T2" fmla="*/ 3 w 24"/>
                <a:gd name="T3" fmla="*/ 14 h 14"/>
                <a:gd name="T4" fmla="*/ 24 w 24"/>
                <a:gd name="T5" fmla="*/ 4 h 14"/>
                <a:gd name="T6" fmla="*/ 23 w 24"/>
                <a:gd name="T7" fmla="*/ 0 h 14"/>
                <a:gd name="T8" fmla="*/ 0 w 24"/>
                <a:gd name="T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0" y="10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0" y="10"/>
                    <a:pt x="17" y="7"/>
                    <a:pt x="24" y="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5" y="2"/>
                    <a:pt x="7" y="6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AFEF782-F48A-41DE-A27B-138AF3636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300" y="1993900"/>
              <a:ext cx="71438" cy="39688"/>
            </a:xfrm>
            <a:custGeom>
              <a:avLst/>
              <a:gdLst>
                <a:gd name="T0" fmla="*/ 0 w 24"/>
                <a:gd name="T1" fmla="*/ 8 h 13"/>
                <a:gd name="T2" fmla="*/ 2 w 24"/>
                <a:gd name="T3" fmla="*/ 13 h 13"/>
                <a:gd name="T4" fmla="*/ 24 w 24"/>
                <a:gd name="T5" fmla="*/ 4 h 13"/>
                <a:gd name="T6" fmla="*/ 22 w 24"/>
                <a:gd name="T7" fmla="*/ 0 h 13"/>
                <a:gd name="T8" fmla="*/ 0 w 24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3">
                  <a:moveTo>
                    <a:pt x="0" y="8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0" y="10"/>
                    <a:pt x="17" y="7"/>
                    <a:pt x="24" y="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6" y="3"/>
                    <a:pt x="8" y="6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C4B0C8C-CFAB-4ACC-9DB1-8518AF095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013" y="2033588"/>
              <a:ext cx="74613" cy="14288"/>
            </a:xfrm>
            <a:custGeom>
              <a:avLst/>
              <a:gdLst>
                <a:gd name="T0" fmla="*/ 1 w 25"/>
                <a:gd name="T1" fmla="*/ 1 h 5"/>
                <a:gd name="T2" fmla="*/ 0 w 25"/>
                <a:gd name="T3" fmla="*/ 5 h 5"/>
                <a:gd name="T4" fmla="*/ 7 w 25"/>
                <a:gd name="T5" fmla="*/ 5 h 5"/>
                <a:gd name="T6" fmla="*/ 25 w 25"/>
                <a:gd name="T7" fmla="*/ 4 h 5"/>
                <a:gd name="T8" fmla="*/ 24 w 25"/>
                <a:gd name="T9" fmla="*/ 0 h 5"/>
                <a:gd name="T10" fmla="*/ 1 w 25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">
                  <a:moveTo>
                    <a:pt x="1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5"/>
                    <a:pt x="5" y="5"/>
                    <a:pt x="7" y="5"/>
                  </a:cubicBezTo>
                  <a:cubicBezTo>
                    <a:pt x="13" y="5"/>
                    <a:pt x="19" y="5"/>
                    <a:pt x="25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1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553E502-D83A-4EFA-A823-DCB2C4E04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675" y="1774825"/>
              <a:ext cx="39688" cy="71438"/>
            </a:xfrm>
            <a:custGeom>
              <a:avLst/>
              <a:gdLst>
                <a:gd name="T0" fmla="*/ 0 w 13"/>
                <a:gd name="T1" fmla="*/ 22 h 24"/>
                <a:gd name="T2" fmla="*/ 5 w 13"/>
                <a:gd name="T3" fmla="*/ 24 h 24"/>
                <a:gd name="T4" fmla="*/ 13 w 13"/>
                <a:gd name="T5" fmla="*/ 1 h 24"/>
                <a:gd name="T6" fmla="*/ 8 w 13"/>
                <a:gd name="T7" fmla="*/ 0 h 24"/>
                <a:gd name="T8" fmla="*/ 0 w 13"/>
                <a:gd name="T9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4">
                  <a:moveTo>
                    <a:pt x="0" y="22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8" y="17"/>
                    <a:pt x="11" y="9"/>
                    <a:pt x="13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8"/>
                    <a:pt x="3" y="15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A9AE102-14D8-4DFE-BCF3-5F024EE27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1900238"/>
              <a:ext cx="57150" cy="63500"/>
            </a:xfrm>
            <a:custGeom>
              <a:avLst/>
              <a:gdLst>
                <a:gd name="T0" fmla="*/ 14 w 19"/>
                <a:gd name="T1" fmla="*/ 3 h 21"/>
                <a:gd name="T2" fmla="*/ 0 w 19"/>
                <a:gd name="T3" fmla="*/ 18 h 21"/>
                <a:gd name="T4" fmla="*/ 3 w 19"/>
                <a:gd name="T5" fmla="*/ 21 h 21"/>
                <a:gd name="T6" fmla="*/ 17 w 19"/>
                <a:gd name="T7" fmla="*/ 6 h 21"/>
                <a:gd name="T8" fmla="*/ 19 w 19"/>
                <a:gd name="T9" fmla="*/ 3 h 21"/>
                <a:gd name="T10" fmla="*/ 16 w 19"/>
                <a:gd name="T11" fmla="*/ 0 h 21"/>
                <a:gd name="T12" fmla="*/ 14 w 19"/>
                <a:gd name="T1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1">
                  <a:moveTo>
                    <a:pt x="14" y="3"/>
                  </a:moveTo>
                  <a:cubicBezTo>
                    <a:pt x="10" y="8"/>
                    <a:pt x="5" y="13"/>
                    <a:pt x="0" y="18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8" y="17"/>
                    <a:pt x="13" y="12"/>
                    <a:pt x="17" y="6"/>
                  </a:cubicBezTo>
                  <a:cubicBezTo>
                    <a:pt x="18" y="5"/>
                    <a:pt x="19" y="4"/>
                    <a:pt x="19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1"/>
                    <a:pt x="14" y="2"/>
                    <a:pt x="1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00FB7C2-E0A1-49E8-AFEF-3E33F1C19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650" y="623888"/>
              <a:ext cx="33338" cy="71438"/>
            </a:xfrm>
            <a:custGeom>
              <a:avLst/>
              <a:gdLst>
                <a:gd name="T0" fmla="*/ 0 w 11"/>
                <a:gd name="T1" fmla="*/ 23 h 24"/>
                <a:gd name="T2" fmla="*/ 4 w 11"/>
                <a:gd name="T3" fmla="*/ 24 h 24"/>
                <a:gd name="T4" fmla="*/ 11 w 11"/>
                <a:gd name="T5" fmla="*/ 2 h 24"/>
                <a:gd name="T6" fmla="*/ 6 w 11"/>
                <a:gd name="T7" fmla="*/ 0 h 24"/>
                <a:gd name="T8" fmla="*/ 0 w 11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4">
                  <a:moveTo>
                    <a:pt x="0" y="23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5" y="16"/>
                    <a:pt x="8" y="9"/>
                    <a:pt x="11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7"/>
                    <a:pt x="1" y="15"/>
                    <a:pt x="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EDE6614-EF15-4D60-9575-8A58B2F12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25" y="1463675"/>
              <a:ext cx="74613" cy="15875"/>
            </a:xfrm>
            <a:custGeom>
              <a:avLst/>
              <a:gdLst>
                <a:gd name="T0" fmla="*/ 0 w 47"/>
                <a:gd name="T1" fmla="*/ 0 h 10"/>
                <a:gd name="T2" fmla="*/ 2 w 47"/>
                <a:gd name="T3" fmla="*/ 10 h 10"/>
                <a:gd name="T4" fmla="*/ 47 w 47"/>
                <a:gd name="T5" fmla="*/ 8 h 10"/>
                <a:gd name="T6" fmla="*/ 47 w 47"/>
                <a:gd name="T7" fmla="*/ 0 h 10"/>
                <a:gd name="T8" fmla="*/ 0 w 4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0">
                  <a:moveTo>
                    <a:pt x="0" y="0"/>
                  </a:moveTo>
                  <a:lnTo>
                    <a:pt x="2" y="10"/>
                  </a:lnTo>
                  <a:lnTo>
                    <a:pt x="47" y="8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2D35000-8AA6-4174-A314-6E4AB3788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638" y="731838"/>
              <a:ext cx="74613" cy="33338"/>
            </a:xfrm>
            <a:custGeom>
              <a:avLst/>
              <a:gdLst>
                <a:gd name="T0" fmla="*/ 0 w 25"/>
                <a:gd name="T1" fmla="*/ 7 h 11"/>
                <a:gd name="T2" fmla="*/ 2 w 25"/>
                <a:gd name="T3" fmla="*/ 11 h 11"/>
                <a:gd name="T4" fmla="*/ 25 w 25"/>
                <a:gd name="T5" fmla="*/ 4 h 11"/>
                <a:gd name="T6" fmla="*/ 24 w 25"/>
                <a:gd name="T7" fmla="*/ 0 h 11"/>
                <a:gd name="T8" fmla="*/ 0 w 25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1">
                  <a:moveTo>
                    <a:pt x="0" y="7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0" y="8"/>
                    <a:pt x="17" y="6"/>
                    <a:pt x="25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6" y="1"/>
                    <a:pt x="8" y="4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02931E9-27D5-461F-ADF7-545BD61FD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463" y="1100138"/>
              <a:ext cx="14288" cy="71438"/>
            </a:xfrm>
            <a:custGeom>
              <a:avLst/>
              <a:gdLst>
                <a:gd name="T0" fmla="*/ 0 w 5"/>
                <a:gd name="T1" fmla="*/ 24 h 24"/>
                <a:gd name="T2" fmla="*/ 5 w 5"/>
                <a:gd name="T3" fmla="*/ 24 h 24"/>
                <a:gd name="T4" fmla="*/ 5 w 5"/>
                <a:gd name="T5" fmla="*/ 0 h 24"/>
                <a:gd name="T6" fmla="*/ 0 w 5"/>
                <a:gd name="T7" fmla="*/ 0 h 24"/>
                <a:gd name="T8" fmla="*/ 0 w 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4">
                  <a:moveTo>
                    <a:pt x="0" y="24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5" y="16"/>
                    <a:pt x="5" y="8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16"/>
                    <a:pt x="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6F0141C-59EB-4F28-891A-FC4B2FC1B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63" y="1463675"/>
              <a:ext cx="71438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A412436-DFC3-4802-9799-F29CBAA74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3675"/>
              <a:ext cx="73025" cy="15875"/>
            </a:xfrm>
            <a:custGeom>
              <a:avLst/>
              <a:gdLst>
                <a:gd name="T0" fmla="*/ 0 w 24"/>
                <a:gd name="T1" fmla="*/ 0 h 5"/>
                <a:gd name="T2" fmla="*/ 0 w 24"/>
                <a:gd name="T3" fmla="*/ 5 h 5"/>
                <a:gd name="T4" fmla="*/ 24 w 24"/>
                <a:gd name="T5" fmla="*/ 5 h 5"/>
                <a:gd name="T6" fmla="*/ 24 w 24"/>
                <a:gd name="T7" fmla="*/ 0 h 5"/>
                <a:gd name="T8" fmla="*/ 0 w 2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7" y="5"/>
                    <a:pt x="15" y="5"/>
                    <a:pt x="24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5" y="0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136D116-4824-4207-9BB4-0C4110F73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713" y="1054100"/>
              <a:ext cx="14288" cy="73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99C62C1-7827-485A-A00F-A5A429BB8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713" y="1198563"/>
              <a:ext cx="14288" cy="73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DFE3AB1-FA56-40DE-AD1E-EDC7C078F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713" y="1343025"/>
              <a:ext cx="14288" cy="73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CAABF95-B4AB-4237-85A0-AC8916C26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463" y="1244600"/>
              <a:ext cx="14288" cy="71438"/>
            </a:xfrm>
            <a:custGeom>
              <a:avLst/>
              <a:gdLst>
                <a:gd name="T0" fmla="*/ 5 w 5"/>
                <a:gd name="T1" fmla="*/ 3 h 24"/>
                <a:gd name="T2" fmla="*/ 5 w 5"/>
                <a:gd name="T3" fmla="*/ 0 h 24"/>
                <a:gd name="T4" fmla="*/ 0 w 5"/>
                <a:gd name="T5" fmla="*/ 0 h 24"/>
                <a:gd name="T6" fmla="*/ 0 w 5"/>
                <a:gd name="T7" fmla="*/ 3 h 24"/>
                <a:gd name="T8" fmla="*/ 0 w 5"/>
                <a:gd name="T9" fmla="*/ 24 h 24"/>
                <a:gd name="T10" fmla="*/ 5 w 5"/>
                <a:gd name="T11" fmla="*/ 24 h 24"/>
                <a:gd name="T12" fmla="*/ 5 w 5"/>
                <a:gd name="T1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4">
                  <a:moveTo>
                    <a:pt x="5" y="3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0"/>
                    <a:pt x="0" y="17"/>
                    <a:pt x="0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17"/>
                    <a:pt x="5" y="10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6899DBF-C71B-4ABF-937F-2D6CFDB4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288" y="1389063"/>
              <a:ext cx="17463" cy="71438"/>
            </a:xfrm>
            <a:custGeom>
              <a:avLst/>
              <a:gdLst>
                <a:gd name="T0" fmla="*/ 0 w 6"/>
                <a:gd name="T1" fmla="*/ 24 h 24"/>
                <a:gd name="T2" fmla="*/ 5 w 6"/>
                <a:gd name="T3" fmla="*/ 24 h 24"/>
                <a:gd name="T4" fmla="*/ 6 w 6"/>
                <a:gd name="T5" fmla="*/ 0 h 24"/>
                <a:gd name="T6" fmla="*/ 1 w 6"/>
                <a:gd name="T7" fmla="*/ 0 h 24"/>
                <a:gd name="T8" fmla="*/ 0 w 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5" y="17"/>
                    <a:pt x="6" y="9"/>
                    <a:pt x="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9"/>
                    <a:pt x="1" y="17"/>
                    <a:pt x="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86F65FD-F049-47B9-8555-69465554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" y="885825"/>
              <a:ext cx="44450" cy="68263"/>
            </a:xfrm>
            <a:custGeom>
              <a:avLst/>
              <a:gdLst>
                <a:gd name="T0" fmla="*/ 0 w 15"/>
                <a:gd name="T1" fmla="*/ 21 h 23"/>
                <a:gd name="T2" fmla="*/ 4 w 15"/>
                <a:gd name="T3" fmla="*/ 23 h 23"/>
                <a:gd name="T4" fmla="*/ 15 w 15"/>
                <a:gd name="T5" fmla="*/ 2 h 23"/>
                <a:gd name="T6" fmla="*/ 11 w 15"/>
                <a:gd name="T7" fmla="*/ 0 h 23"/>
                <a:gd name="T8" fmla="*/ 0 w 15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3">
                  <a:moveTo>
                    <a:pt x="0" y="21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7" y="16"/>
                    <a:pt x="10" y="9"/>
                    <a:pt x="15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6"/>
                    <a:pt x="3" y="14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CE32352-4DC3-479F-B9F7-531DF753E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563" y="1463675"/>
              <a:ext cx="71438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834D7E6-F83A-4261-A073-3E8CA5C24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813" y="785813"/>
              <a:ext cx="66675" cy="53975"/>
            </a:xfrm>
            <a:custGeom>
              <a:avLst/>
              <a:gdLst>
                <a:gd name="T0" fmla="*/ 4 w 22"/>
                <a:gd name="T1" fmla="*/ 11 h 18"/>
                <a:gd name="T2" fmla="*/ 0 w 22"/>
                <a:gd name="T3" fmla="*/ 14 h 18"/>
                <a:gd name="T4" fmla="*/ 3 w 22"/>
                <a:gd name="T5" fmla="*/ 18 h 18"/>
                <a:gd name="T6" fmla="*/ 7 w 22"/>
                <a:gd name="T7" fmla="*/ 14 h 18"/>
                <a:gd name="T8" fmla="*/ 22 w 22"/>
                <a:gd name="T9" fmla="*/ 4 h 18"/>
                <a:gd name="T10" fmla="*/ 20 w 22"/>
                <a:gd name="T11" fmla="*/ 0 h 18"/>
                <a:gd name="T12" fmla="*/ 4 w 22"/>
                <a:gd name="T13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8">
                  <a:moveTo>
                    <a:pt x="4" y="11"/>
                  </a:moveTo>
                  <a:cubicBezTo>
                    <a:pt x="3" y="12"/>
                    <a:pt x="1" y="13"/>
                    <a:pt x="0" y="14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7"/>
                    <a:pt x="6" y="16"/>
                    <a:pt x="7" y="14"/>
                  </a:cubicBezTo>
                  <a:cubicBezTo>
                    <a:pt x="12" y="11"/>
                    <a:pt x="17" y="7"/>
                    <a:pt x="22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" y="3"/>
                    <a:pt x="9" y="7"/>
                    <a:pt x="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6D0F26B-7AC4-456E-A2A7-26CA7504F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875" y="1165225"/>
              <a:ext cx="33338" cy="73025"/>
            </a:xfrm>
            <a:custGeom>
              <a:avLst/>
              <a:gdLst>
                <a:gd name="T0" fmla="*/ 0 w 11"/>
                <a:gd name="T1" fmla="*/ 22 h 24"/>
                <a:gd name="T2" fmla="*/ 4 w 11"/>
                <a:gd name="T3" fmla="*/ 24 h 24"/>
                <a:gd name="T4" fmla="*/ 11 w 11"/>
                <a:gd name="T5" fmla="*/ 1 h 24"/>
                <a:gd name="T6" fmla="*/ 7 w 11"/>
                <a:gd name="T7" fmla="*/ 0 h 24"/>
                <a:gd name="T8" fmla="*/ 0 w 11"/>
                <a:gd name="T9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4">
                  <a:moveTo>
                    <a:pt x="0" y="22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7" y="17"/>
                    <a:pt x="10" y="9"/>
                    <a:pt x="1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8"/>
                    <a:pt x="3" y="15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CA1D366-705F-48FB-9460-4285A38AA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038" y="1020763"/>
              <a:ext cx="20638" cy="76200"/>
            </a:xfrm>
            <a:custGeom>
              <a:avLst/>
              <a:gdLst>
                <a:gd name="T0" fmla="*/ 1 w 7"/>
                <a:gd name="T1" fmla="*/ 16 h 25"/>
                <a:gd name="T2" fmla="*/ 0 w 7"/>
                <a:gd name="T3" fmla="*/ 24 h 25"/>
                <a:gd name="T4" fmla="*/ 5 w 7"/>
                <a:gd name="T5" fmla="*/ 25 h 25"/>
                <a:gd name="T6" fmla="*/ 6 w 7"/>
                <a:gd name="T7" fmla="*/ 17 h 25"/>
                <a:gd name="T8" fmla="*/ 7 w 7"/>
                <a:gd name="T9" fmla="*/ 1 h 25"/>
                <a:gd name="T10" fmla="*/ 3 w 7"/>
                <a:gd name="T11" fmla="*/ 0 h 25"/>
                <a:gd name="T12" fmla="*/ 1 w 7"/>
                <a:gd name="T13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5">
                  <a:moveTo>
                    <a:pt x="1" y="16"/>
                  </a:moveTo>
                  <a:cubicBezTo>
                    <a:pt x="1" y="19"/>
                    <a:pt x="1" y="22"/>
                    <a:pt x="0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2"/>
                    <a:pt x="6" y="19"/>
                    <a:pt x="6" y="17"/>
                  </a:cubicBezTo>
                  <a:cubicBezTo>
                    <a:pt x="6" y="11"/>
                    <a:pt x="7" y="6"/>
                    <a:pt x="7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6"/>
                    <a:pt x="2" y="11"/>
                    <a:pt x="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63FA6CE3-17DD-428B-A0A2-EE7FE34A3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38" y="1454150"/>
              <a:ext cx="73025" cy="25400"/>
            </a:xfrm>
            <a:custGeom>
              <a:avLst/>
              <a:gdLst>
                <a:gd name="T0" fmla="*/ 12 w 24"/>
                <a:gd name="T1" fmla="*/ 3 h 8"/>
                <a:gd name="T2" fmla="*/ 12 w 24"/>
                <a:gd name="T3" fmla="*/ 3 h 8"/>
                <a:gd name="T4" fmla="*/ 6 w 24"/>
                <a:gd name="T5" fmla="*/ 2 h 8"/>
                <a:gd name="T6" fmla="*/ 0 w 24"/>
                <a:gd name="T7" fmla="*/ 2 h 8"/>
                <a:gd name="T8" fmla="*/ 0 w 24"/>
                <a:gd name="T9" fmla="*/ 7 h 8"/>
                <a:gd name="T10" fmla="*/ 6 w 24"/>
                <a:gd name="T11" fmla="*/ 7 h 8"/>
                <a:gd name="T12" fmla="*/ 10 w 24"/>
                <a:gd name="T13" fmla="*/ 7 h 8"/>
                <a:gd name="T14" fmla="*/ 10 w 24"/>
                <a:gd name="T15" fmla="*/ 8 h 8"/>
                <a:gd name="T16" fmla="*/ 13 w 24"/>
                <a:gd name="T17" fmla="*/ 7 h 8"/>
                <a:gd name="T18" fmla="*/ 24 w 24"/>
                <a:gd name="T19" fmla="*/ 5 h 8"/>
                <a:gd name="T20" fmla="*/ 23 w 24"/>
                <a:gd name="T21" fmla="*/ 0 h 8"/>
                <a:gd name="T22" fmla="*/ 12 w 24"/>
                <a:gd name="T2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8">
                  <a:moveTo>
                    <a:pt x="1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1" y="2"/>
                    <a:pt x="9" y="2"/>
                    <a:pt x="6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7" y="7"/>
                    <a:pt x="20" y="6"/>
                    <a:pt x="24" y="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1"/>
                    <a:pt x="16" y="2"/>
                    <a:pt x="1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CE1064E-46F6-4EB0-8A54-E4F2E93FD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263" y="1295400"/>
              <a:ext cx="57150" cy="66675"/>
            </a:xfrm>
            <a:custGeom>
              <a:avLst/>
              <a:gdLst>
                <a:gd name="T0" fmla="*/ 0 w 19"/>
                <a:gd name="T1" fmla="*/ 19 h 22"/>
                <a:gd name="T2" fmla="*/ 4 w 19"/>
                <a:gd name="T3" fmla="*/ 22 h 22"/>
                <a:gd name="T4" fmla="*/ 19 w 19"/>
                <a:gd name="T5" fmla="*/ 3 h 22"/>
                <a:gd name="T6" fmla="*/ 14 w 19"/>
                <a:gd name="T7" fmla="*/ 0 h 22"/>
                <a:gd name="T8" fmla="*/ 0 w 19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0" y="19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9" y="16"/>
                    <a:pt x="14" y="10"/>
                    <a:pt x="19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7"/>
                    <a:pt x="6" y="13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09E25217-9ADD-4329-AE3E-C0C4F3B5F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63" y="1397000"/>
              <a:ext cx="68263" cy="49213"/>
            </a:xfrm>
            <a:custGeom>
              <a:avLst/>
              <a:gdLst>
                <a:gd name="T0" fmla="*/ 0 w 23"/>
                <a:gd name="T1" fmla="*/ 12 h 16"/>
                <a:gd name="T2" fmla="*/ 2 w 23"/>
                <a:gd name="T3" fmla="*/ 16 h 16"/>
                <a:gd name="T4" fmla="*/ 23 w 23"/>
                <a:gd name="T5" fmla="*/ 4 h 16"/>
                <a:gd name="T6" fmla="*/ 21 w 23"/>
                <a:gd name="T7" fmla="*/ 0 h 16"/>
                <a:gd name="T8" fmla="*/ 0 w 23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0" y="12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10" y="13"/>
                    <a:pt x="17" y="9"/>
                    <a:pt x="23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4" y="5"/>
                    <a:pt x="7" y="9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C2BB53-BFA2-423D-97DE-87F26D97F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1888" y="909638"/>
              <a:ext cx="11113" cy="73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685A4EF-17C4-4506-8579-EEC175405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325" y="153988"/>
              <a:ext cx="65088" cy="53975"/>
            </a:xfrm>
            <a:custGeom>
              <a:avLst/>
              <a:gdLst>
                <a:gd name="T0" fmla="*/ 0 w 22"/>
                <a:gd name="T1" fmla="*/ 14 h 18"/>
                <a:gd name="T2" fmla="*/ 3 w 22"/>
                <a:gd name="T3" fmla="*/ 18 h 18"/>
                <a:gd name="T4" fmla="*/ 22 w 22"/>
                <a:gd name="T5" fmla="*/ 4 h 18"/>
                <a:gd name="T6" fmla="*/ 20 w 22"/>
                <a:gd name="T7" fmla="*/ 0 h 18"/>
                <a:gd name="T8" fmla="*/ 0 w 22"/>
                <a:gd name="T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0" y="14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9" y="13"/>
                    <a:pt x="15" y="8"/>
                    <a:pt x="22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4"/>
                    <a:pt x="6" y="9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212D5B85-9E48-4D12-B0C2-9ABA67853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563" y="104775"/>
              <a:ext cx="76200" cy="30163"/>
            </a:xfrm>
            <a:custGeom>
              <a:avLst/>
              <a:gdLst>
                <a:gd name="T0" fmla="*/ 10 w 25"/>
                <a:gd name="T1" fmla="*/ 2 h 10"/>
                <a:gd name="T2" fmla="*/ 0 w 25"/>
                <a:gd name="T3" fmla="*/ 5 h 10"/>
                <a:gd name="T4" fmla="*/ 2 w 25"/>
                <a:gd name="T5" fmla="*/ 10 h 10"/>
                <a:gd name="T6" fmla="*/ 11 w 25"/>
                <a:gd name="T7" fmla="*/ 7 h 10"/>
                <a:gd name="T8" fmla="*/ 25 w 25"/>
                <a:gd name="T9" fmla="*/ 5 h 10"/>
                <a:gd name="T10" fmla="*/ 24 w 25"/>
                <a:gd name="T11" fmla="*/ 0 h 10"/>
                <a:gd name="T12" fmla="*/ 10 w 25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0">
                  <a:moveTo>
                    <a:pt x="10" y="2"/>
                  </a:moveTo>
                  <a:cubicBezTo>
                    <a:pt x="7" y="3"/>
                    <a:pt x="4" y="4"/>
                    <a:pt x="0" y="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5" y="9"/>
                    <a:pt x="8" y="8"/>
                    <a:pt x="11" y="7"/>
                  </a:cubicBezTo>
                  <a:cubicBezTo>
                    <a:pt x="15" y="6"/>
                    <a:pt x="20" y="5"/>
                    <a:pt x="25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0"/>
                    <a:pt x="14" y="1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E8B0DF2-F839-4E68-8EB5-C8D2484DA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450" y="409575"/>
              <a:ext cx="74613" cy="20638"/>
            </a:xfrm>
            <a:custGeom>
              <a:avLst/>
              <a:gdLst>
                <a:gd name="T0" fmla="*/ 0 w 25"/>
                <a:gd name="T1" fmla="*/ 2 h 7"/>
                <a:gd name="T2" fmla="*/ 1 w 25"/>
                <a:gd name="T3" fmla="*/ 7 h 7"/>
                <a:gd name="T4" fmla="*/ 15 w 25"/>
                <a:gd name="T5" fmla="*/ 5 h 7"/>
                <a:gd name="T6" fmla="*/ 25 w 25"/>
                <a:gd name="T7" fmla="*/ 5 h 7"/>
                <a:gd name="T8" fmla="*/ 25 w 25"/>
                <a:gd name="T9" fmla="*/ 1 h 7"/>
                <a:gd name="T10" fmla="*/ 15 w 25"/>
                <a:gd name="T11" fmla="*/ 1 h 7"/>
                <a:gd name="T12" fmla="*/ 0 w 25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">
                  <a:moveTo>
                    <a:pt x="0" y="2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6" y="6"/>
                    <a:pt x="11" y="6"/>
                    <a:pt x="15" y="5"/>
                  </a:cubicBezTo>
                  <a:cubicBezTo>
                    <a:pt x="18" y="5"/>
                    <a:pt x="21" y="5"/>
                    <a:pt x="25" y="5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0"/>
                    <a:pt x="15" y="1"/>
                  </a:cubicBezTo>
                  <a:cubicBezTo>
                    <a:pt x="10" y="1"/>
                    <a:pt x="5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B383F7C9-D8F2-479E-9780-853BFF89D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133350"/>
              <a:ext cx="69850" cy="44450"/>
            </a:xfrm>
            <a:custGeom>
              <a:avLst/>
              <a:gdLst>
                <a:gd name="T0" fmla="*/ 0 w 23"/>
                <a:gd name="T1" fmla="*/ 4 h 15"/>
                <a:gd name="T2" fmla="*/ 21 w 23"/>
                <a:gd name="T3" fmla="*/ 15 h 15"/>
                <a:gd name="T4" fmla="*/ 23 w 23"/>
                <a:gd name="T5" fmla="*/ 11 h 15"/>
                <a:gd name="T6" fmla="*/ 1 w 23"/>
                <a:gd name="T7" fmla="*/ 0 h 15"/>
                <a:gd name="T8" fmla="*/ 0 w 23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4"/>
                  </a:moveTo>
                  <a:cubicBezTo>
                    <a:pt x="7" y="7"/>
                    <a:pt x="14" y="11"/>
                    <a:pt x="21" y="1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7" y="7"/>
                    <a:pt x="9" y="3"/>
                    <a:pt x="1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FBCA908-2B8E-40EF-92A7-62F785458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675" y="671513"/>
              <a:ext cx="15875" cy="73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DF895DB4-B1E4-4A86-8AD7-D8A170951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13" y="214313"/>
              <a:ext cx="50800" cy="68263"/>
            </a:xfrm>
            <a:custGeom>
              <a:avLst/>
              <a:gdLst>
                <a:gd name="T0" fmla="*/ 0 w 17"/>
                <a:gd name="T1" fmla="*/ 3 h 23"/>
                <a:gd name="T2" fmla="*/ 12 w 17"/>
                <a:gd name="T3" fmla="*/ 23 h 23"/>
                <a:gd name="T4" fmla="*/ 17 w 17"/>
                <a:gd name="T5" fmla="*/ 21 h 23"/>
                <a:gd name="T6" fmla="*/ 4 w 17"/>
                <a:gd name="T7" fmla="*/ 0 h 23"/>
                <a:gd name="T8" fmla="*/ 0 w 17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3">
                  <a:moveTo>
                    <a:pt x="0" y="3"/>
                  </a:moveTo>
                  <a:cubicBezTo>
                    <a:pt x="5" y="9"/>
                    <a:pt x="9" y="15"/>
                    <a:pt x="12" y="23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3" y="13"/>
                    <a:pt x="9" y="6"/>
                    <a:pt x="4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7222A18-2FF0-45CF-8870-84238C896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675" y="527050"/>
              <a:ext cx="15875" cy="73025"/>
            </a:xfrm>
            <a:custGeom>
              <a:avLst/>
              <a:gdLst>
                <a:gd name="T0" fmla="*/ 0 w 5"/>
                <a:gd name="T1" fmla="*/ 0 h 24"/>
                <a:gd name="T2" fmla="*/ 0 w 5"/>
                <a:gd name="T3" fmla="*/ 15 h 24"/>
                <a:gd name="T4" fmla="*/ 0 w 5"/>
                <a:gd name="T5" fmla="*/ 24 h 24"/>
                <a:gd name="T6" fmla="*/ 5 w 5"/>
                <a:gd name="T7" fmla="*/ 24 h 24"/>
                <a:gd name="T8" fmla="*/ 5 w 5"/>
                <a:gd name="T9" fmla="*/ 15 h 24"/>
                <a:gd name="T10" fmla="*/ 5 w 5"/>
                <a:gd name="T11" fmla="*/ 0 h 24"/>
                <a:gd name="T12" fmla="*/ 0 w 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4">
                  <a:moveTo>
                    <a:pt x="0" y="0"/>
                  </a:moveTo>
                  <a:cubicBezTo>
                    <a:pt x="0" y="5"/>
                    <a:pt x="0" y="10"/>
                    <a:pt x="0" y="1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0"/>
                    <a:pt x="5" y="5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0DA3388-0B42-41A5-8705-106AE3FA8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675" y="382588"/>
              <a:ext cx="17463" cy="73025"/>
            </a:xfrm>
            <a:custGeom>
              <a:avLst/>
              <a:gdLst>
                <a:gd name="T0" fmla="*/ 0 w 6"/>
                <a:gd name="T1" fmla="*/ 24 h 24"/>
                <a:gd name="T2" fmla="*/ 4 w 6"/>
                <a:gd name="T3" fmla="*/ 24 h 24"/>
                <a:gd name="T4" fmla="*/ 6 w 6"/>
                <a:gd name="T5" fmla="*/ 0 h 24"/>
                <a:gd name="T6" fmla="*/ 2 w 6"/>
                <a:gd name="T7" fmla="*/ 0 h 24"/>
                <a:gd name="T8" fmla="*/ 0 w 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5" y="15"/>
                    <a:pt x="5" y="7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7"/>
                    <a:pt x="0" y="14"/>
                    <a:pt x="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0D60C80-CC4A-41A8-A120-51AA13757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663" y="250825"/>
              <a:ext cx="53975" cy="65088"/>
            </a:xfrm>
            <a:custGeom>
              <a:avLst/>
              <a:gdLst>
                <a:gd name="T0" fmla="*/ 9 w 18"/>
                <a:gd name="T1" fmla="*/ 6 h 22"/>
                <a:gd name="T2" fmla="*/ 0 w 18"/>
                <a:gd name="T3" fmla="*/ 20 h 22"/>
                <a:gd name="T4" fmla="*/ 5 w 18"/>
                <a:gd name="T5" fmla="*/ 22 h 22"/>
                <a:gd name="T6" fmla="*/ 13 w 18"/>
                <a:gd name="T7" fmla="*/ 8 h 22"/>
                <a:gd name="T8" fmla="*/ 18 w 18"/>
                <a:gd name="T9" fmla="*/ 3 h 22"/>
                <a:gd name="T10" fmla="*/ 14 w 18"/>
                <a:gd name="T11" fmla="*/ 0 h 22"/>
                <a:gd name="T12" fmla="*/ 9 w 18"/>
                <a:gd name="T13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2">
                  <a:moveTo>
                    <a:pt x="9" y="6"/>
                  </a:moveTo>
                  <a:cubicBezTo>
                    <a:pt x="6" y="10"/>
                    <a:pt x="3" y="15"/>
                    <a:pt x="0" y="2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18"/>
                    <a:pt x="10" y="13"/>
                    <a:pt x="13" y="8"/>
                  </a:cubicBezTo>
                  <a:cubicBezTo>
                    <a:pt x="15" y="7"/>
                    <a:pt x="16" y="5"/>
                    <a:pt x="18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2"/>
                    <a:pt x="11" y="4"/>
                    <a:pt x="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26856F47-7BFE-4BB7-9EA8-C6A14E782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738" y="630238"/>
              <a:ext cx="46038" cy="71438"/>
            </a:xfrm>
            <a:custGeom>
              <a:avLst/>
              <a:gdLst>
                <a:gd name="T0" fmla="*/ 5 w 15"/>
                <a:gd name="T1" fmla="*/ 0 h 24"/>
                <a:gd name="T2" fmla="*/ 0 w 15"/>
                <a:gd name="T3" fmla="*/ 2 h 24"/>
                <a:gd name="T4" fmla="*/ 7 w 15"/>
                <a:gd name="T5" fmla="*/ 17 h 24"/>
                <a:gd name="T6" fmla="*/ 10 w 15"/>
                <a:gd name="T7" fmla="*/ 24 h 24"/>
                <a:gd name="T8" fmla="*/ 15 w 15"/>
                <a:gd name="T9" fmla="*/ 21 h 24"/>
                <a:gd name="T10" fmla="*/ 11 w 15"/>
                <a:gd name="T11" fmla="*/ 15 h 24"/>
                <a:gd name="T12" fmla="*/ 5 w 1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4">
                  <a:moveTo>
                    <a:pt x="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7"/>
                    <a:pt x="4" y="13"/>
                    <a:pt x="7" y="17"/>
                  </a:cubicBezTo>
                  <a:cubicBezTo>
                    <a:pt x="8" y="20"/>
                    <a:pt x="9" y="22"/>
                    <a:pt x="10" y="24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3" y="19"/>
                    <a:pt x="12" y="17"/>
                    <a:pt x="11" y="15"/>
                  </a:cubicBezTo>
                  <a:cubicBezTo>
                    <a:pt x="9" y="11"/>
                    <a:pt x="7" y="6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1F99FCD-2EC5-4D9C-B68F-059A8A129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3163" y="835025"/>
              <a:ext cx="71438" cy="111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1614DF2-DCC0-45DB-95DC-C4F738E7C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7625" y="835025"/>
              <a:ext cx="71438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2D05B2E-43CD-4697-A937-43B2587AC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0500" y="835025"/>
              <a:ext cx="73025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2DC929B-566B-41B3-AC08-F063B5964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4963" y="835025"/>
              <a:ext cx="73025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216C4A6D-1158-4A58-8CF0-79F5AFD01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525" y="747713"/>
              <a:ext cx="66675" cy="53975"/>
            </a:xfrm>
            <a:custGeom>
              <a:avLst/>
              <a:gdLst>
                <a:gd name="T0" fmla="*/ 0 w 22"/>
                <a:gd name="T1" fmla="*/ 4 h 18"/>
                <a:gd name="T2" fmla="*/ 20 w 22"/>
                <a:gd name="T3" fmla="*/ 18 h 18"/>
                <a:gd name="T4" fmla="*/ 22 w 22"/>
                <a:gd name="T5" fmla="*/ 13 h 18"/>
                <a:gd name="T6" fmla="*/ 3 w 22"/>
                <a:gd name="T7" fmla="*/ 0 h 18"/>
                <a:gd name="T8" fmla="*/ 0 w 22"/>
                <a:gd name="T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0" y="4"/>
                  </a:moveTo>
                  <a:cubicBezTo>
                    <a:pt x="6" y="9"/>
                    <a:pt x="13" y="14"/>
                    <a:pt x="20" y="18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5" y="10"/>
                    <a:pt x="9" y="5"/>
                    <a:pt x="3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4C192F02-46A2-48B3-B854-036699787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675" y="815975"/>
              <a:ext cx="15875" cy="73025"/>
            </a:xfrm>
            <a:custGeom>
              <a:avLst/>
              <a:gdLst>
                <a:gd name="T0" fmla="*/ 0 w 5"/>
                <a:gd name="T1" fmla="*/ 24 h 24"/>
                <a:gd name="T2" fmla="*/ 4 w 5"/>
                <a:gd name="T3" fmla="*/ 24 h 24"/>
                <a:gd name="T4" fmla="*/ 5 w 5"/>
                <a:gd name="T5" fmla="*/ 0 h 24"/>
                <a:gd name="T6" fmla="*/ 0 w 5"/>
                <a:gd name="T7" fmla="*/ 0 h 24"/>
                <a:gd name="T8" fmla="*/ 0 w 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4">
                  <a:moveTo>
                    <a:pt x="0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14"/>
                    <a:pt x="4" y="7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14"/>
                    <a:pt x="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FCD9D727-10B0-4431-873F-5D7C4607A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575" y="490538"/>
              <a:ext cx="26988" cy="73025"/>
            </a:xfrm>
            <a:custGeom>
              <a:avLst/>
              <a:gdLst>
                <a:gd name="T0" fmla="*/ 0 w 9"/>
                <a:gd name="T1" fmla="*/ 0 h 24"/>
                <a:gd name="T2" fmla="*/ 4 w 9"/>
                <a:gd name="T3" fmla="*/ 24 h 24"/>
                <a:gd name="T4" fmla="*/ 9 w 9"/>
                <a:gd name="T5" fmla="*/ 23 h 24"/>
                <a:gd name="T6" fmla="*/ 5 w 9"/>
                <a:gd name="T7" fmla="*/ 0 h 24"/>
                <a:gd name="T8" fmla="*/ 0 w 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4">
                  <a:moveTo>
                    <a:pt x="0" y="0"/>
                  </a:moveTo>
                  <a:cubicBezTo>
                    <a:pt x="1" y="8"/>
                    <a:pt x="2" y="16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7" y="15"/>
                    <a:pt x="6" y="7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F281B69-98D7-4A2A-A9B7-E3945FBBA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700" y="812800"/>
              <a:ext cx="74613" cy="26988"/>
            </a:xfrm>
            <a:custGeom>
              <a:avLst/>
              <a:gdLst>
                <a:gd name="T0" fmla="*/ 0 w 25"/>
                <a:gd name="T1" fmla="*/ 5 h 9"/>
                <a:gd name="T2" fmla="*/ 24 w 25"/>
                <a:gd name="T3" fmla="*/ 9 h 9"/>
                <a:gd name="T4" fmla="*/ 25 w 25"/>
                <a:gd name="T5" fmla="*/ 5 h 9"/>
                <a:gd name="T6" fmla="*/ 1 w 25"/>
                <a:gd name="T7" fmla="*/ 0 h 9"/>
                <a:gd name="T8" fmla="*/ 0 w 25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5"/>
                  </a:moveTo>
                  <a:cubicBezTo>
                    <a:pt x="7" y="7"/>
                    <a:pt x="15" y="8"/>
                    <a:pt x="24" y="9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6" y="4"/>
                    <a:pt x="8" y="2"/>
                    <a:pt x="1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D3087D1-4689-4664-B35A-80C9D0932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763" y="346075"/>
              <a:ext cx="26988" cy="76200"/>
            </a:xfrm>
            <a:custGeom>
              <a:avLst/>
              <a:gdLst>
                <a:gd name="T0" fmla="*/ 7 w 9"/>
                <a:gd name="T1" fmla="*/ 11 h 25"/>
                <a:gd name="T2" fmla="*/ 6 w 9"/>
                <a:gd name="T3" fmla="*/ 9 h 25"/>
                <a:gd name="T4" fmla="*/ 4 w 9"/>
                <a:gd name="T5" fmla="*/ 0 h 25"/>
                <a:gd name="T6" fmla="*/ 0 w 9"/>
                <a:gd name="T7" fmla="*/ 1 h 25"/>
                <a:gd name="T8" fmla="*/ 2 w 9"/>
                <a:gd name="T9" fmla="*/ 10 h 25"/>
                <a:gd name="T10" fmla="*/ 2 w 9"/>
                <a:gd name="T11" fmla="*/ 12 h 25"/>
                <a:gd name="T12" fmla="*/ 5 w 9"/>
                <a:gd name="T13" fmla="*/ 25 h 25"/>
                <a:gd name="T14" fmla="*/ 9 w 9"/>
                <a:gd name="T15" fmla="*/ 24 h 25"/>
                <a:gd name="T16" fmla="*/ 7 w 9"/>
                <a:gd name="T17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5">
                  <a:moveTo>
                    <a:pt x="7" y="11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6" y="6"/>
                    <a:pt x="5" y="3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1" y="7"/>
                    <a:pt x="2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6"/>
                    <a:pt x="4" y="20"/>
                    <a:pt x="5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19"/>
                    <a:pt x="8" y="15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4647A68-CB29-4599-85C3-858EEEBD1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200" y="103188"/>
              <a:ext cx="73025" cy="23813"/>
            </a:xfrm>
            <a:custGeom>
              <a:avLst/>
              <a:gdLst>
                <a:gd name="T0" fmla="*/ 0 w 24"/>
                <a:gd name="T1" fmla="*/ 5 h 8"/>
                <a:gd name="T2" fmla="*/ 23 w 24"/>
                <a:gd name="T3" fmla="*/ 8 h 8"/>
                <a:gd name="T4" fmla="*/ 24 w 24"/>
                <a:gd name="T5" fmla="*/ 3 h 8"/>
                <a:gd name="T6" fmla="*/ 0 w 24"/>
                <a:gd name="T7" fmla="*/ 0 h 8"/>
                <a:gd name="T8" fmla="*/ 0 w 2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0" y="5"/>
                  </a:moveTo>
                  <a:cubicBezTo>
                    <a:pt x="7" y="5"/>
                    <a:pt x="15" y="6"/>
                    <a:pt x="23" y="8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6" y="1"/>
                    <a:pt x="8" y="0"/>
                    <a:pt x="0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2947EE27-77F1-4004-B94F-75E7B4EFB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900" y="1157288"/>
              <a:ext cx="15875" cy="71438"/>
            </a:xfrm>
            <a:custGeom>
              <a:avLst/>
              <a:gdLst>
                <a:gd name="T0" fmla="*/ 0 w 5"/>
                <a:gd name="T1" fmla="*/ 24 h 24"/>
                <a:gd name="T2" fmla="*/ 5 w 5"/>
                <a:gd name="T3" fmla="*/ 24 h 24"/>
                <a:gd name="T4" fmla="*/ 5 w 5"/>
                <a:gd name="T5" fmla="*/ 0 h 24"/>
                <a:gd name="T6" fmla="*/ 0 w 5"/>
                <a:gd name="T7" fmla="*/ 0 h 24"/>
                <a:gd name="T8" fmla="*/ 0 w 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4">
                  <a:moveTo>
                    <a:pt x="0" y="24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5" y="18"/>
                    <a:pt x="5" y="1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8"/>
                    <a:pt x="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08ED197-860F-480C-B50C-4612D0ECE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075" y="866775"/>
              <a:ext cx="15875" cy="73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DA81E753-BCC7-491F-99E3-3EF5310E3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075" y="1012825"/>
              <a:ext cx="15875" cy="71438"/>
            </a:xfrm>
            <a:custGeom>
              <a:avLst/>
              <a:gdLst>
                <a:gd name="T0" fmla="*/ 5 w 5"/>
                <a:gd name="T1" fmla="*/ 0 h 24"/>
                <a:gd name="T2" fmla="*/ 0 w 5"/>
                <a:gd name="T3" fmla="*/ 0 h 24"/>
                <a:gd name="T4" fmla="*/ 0 w 5"/>
                <a:gd name="T5" fmla="*/ 24 h 24"/>
                <a:gd name="T6" fmla="*/ 4 w 5"/>
                <a:gd name="T7" fmla="*/ 24 h 24"/>
                <a:gd name="T8" fmla="*/ 5 w 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4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17"/>
                    <a:pt x="0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17"/>
                    <a:pt x="4" y="9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DA59FD7B-ED10-4818-8AB6-827288821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900" y="1285875"/>
              <a:ext cx="22225" cy="80963"/>
            </a:xfrm>
            <a:custGeom>
              <a:avLst/>
              <a:gdLst>
                <a:gd name="T0" fmla="*/ 5 w 7"/>
                <a:gd name="T1" fmla="*/ 3 h 27"/>
                <a:gd name="T2" fmla="*/ 4 w 7"/>
                <a:gd name="T3" fmla="*/ 1 h 27"/>
                <a:gd name="T4" fmla="*/ 2 w 7"/>
                <a:gd name="T5" fmla="*/ 0 h 27"/>
                <a:gd name="T6" fmla="*/ 0 w 7"/>
                <a:gd name="T7" fmla="*/ 2 h 27"/>
                <a:gd name="T8" fmla="*/ 1 w 7"/>
                <a:gd name="T9" fmla="*/ 3 h 27"/>
                <a:gd name="T10" fmla="*/ 0 w 7"/>
                <a:gd name="T11" fmla="*/ 3 h 27"/>
                <a:gd name="T12" fmla="*/ 2 w 7"/>
                <a:gd name="T13" fmla="*/ 27 h 27"/>
                <a:gd name="T14" fmla="*/ 7 w 7"/>
                <a:gd name="T15" fmla="*/ 26 h 27"/>
                <a:gd name="T16" fmla="*/ 5 w 7"/>
                <a:gd name="T17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7">
                  <a:moveTo>
                    <a:pt x="5" y="3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1"/>
                    <a:pt x="1" y="19"/>
                    <a:pt x="2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18"/>
                    <a:pt x="5" y="10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90DB9DE5-952C-4E83-B4DF-8307AC538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325" y="482600"/>
              <a:ext cx="66675" cy="57150"/>
            </a:xfrm>
            <a:custGeom>
              <a:avLst/>
              <a:gdLst>
                <a:gd name="T0" fmla="*/ 3 w 22"/>
                <a:gd name="T1" fmla="*/ 0 h 19"/>
                <a:gd name="T2" fmla="*/ 0 w 22"/>
                <a:gd name="T3" fmla="*/ 4 h 19"/>
                <a:gd name="T4" fmla="*/ 18 w 22"/>
                <a:gd name="T5" fmla="*/ 19 h 19"/>
                <a:gd name="T6" fmla="*/ 22 w 22"/>
                <a:gd name="T7" fmla="*/ 16 h 19"/>
                <a:gd name="T8" fmla="*/ 3 w 2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3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3" y="13"/>
                    <a:pt x="18" y="19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6" y="10"/>
                    <a:pt x="10" y="4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DB364AF-3FDB-4F48-BE9F-2388595AC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125" y="1433513"/>
              <a:ext cx="38100" cy="73025"/>
            </a:xfrm>
            <a:custGeom>
              <a:avLst/>
              <a:gdLst>
                <a:gd name="T0" fmla="*/ 0 w 13"/>
                <a:gd name="T1" fmla="*/ 2 h 24"/>
                <a:gd name="T2" fmla="*/ 8 w 13"/>
                <a:gd name="T3" fmla="*/ 24 h 24"/>
                <a:gd name="T4" fmla="*/ 13 w 13"/>
                <a:gd name="T5" fmla="*/ 22 h 24"/>
                <a:gd name="T6" fmla="*/ 4 w 13"/>
                <a:gd name="T7" fmla="*/ 0 h 24"/>
                <a:gd name="T8" fmla="*/ 0 w 13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4">
                  <a:moveTo>
                    <a:pt x="0" y="2"/>
                  </a:moveTo>
                  <a:cubicBezTo>
                    <a:pt x="2" y="10"/>
                    <a:pt x="5" y="18"/>
                    <a:pt x="8" y="24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9" y="16"/>
                    <a:pt x="6" y="9"/>
                    <a:pt x="4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9B1390AF-92F5-421D-B6F2-BFCAB2DAE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138" y="722313"/>
              <a:ext cx="23813" cy="73025"/>
            </a:xfrm>
            <a:custGeom>
              <a:avLst/>
              <a:gdLst>
                <a:gd name="T0" fmla="*/ 3 w 8"/>
                <a:gd name="T1" fmla="*/ 24 h 24"/>
                <a:gd name="T2" fmla="*/ 8 w 8"/>
                <a:gd name="T3" fmla="*/ 24 h 24"/>
                <a:gd name="T4" fmla="*/ 8 w 8"/>
                <a:gd name="T5" fmla="*/ 20 h 24"/>
                <a:gd name="T6" fmla="*/ 8 w 8"/>
                <a:gd name="T7" fmla="*/ 15 h 24"/>
                <a:gd name="T8" fmla="*/ 5 w 8"/>
                <a:gd name="T9" fmla="*/ 0 h 24"/>
                <a:gd name="T10" fmla="*/ 0 w 8"/>
                <a:gd name="T11" fmla="*/ 1 h 24"/>
                <a:gd name="T12" fmla="*/ 3 w 8"/>
                <a:gd name="T13" fmla="*/ 16 h 24"/>
                <a:gd name="T14" fmla="*/ 3 w 8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4">
                  <a:moveTo>
                    <a:pt x="3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0"/>
                    <a:pt x="6" y="5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6"/>
                    <a:pt x="2" y="11"/>
                    <a:pt x="3" y="16"/>
                  </a:cubicBezTo>
                  <a:lnTo>
                    <a:pt x="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89DE24B3-6853-4807-AD6C-E59126D06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422275"/>
              <a:ext cx="73025" cy="34925"/>
            </a:xfrm>
            <a:custGeom>
              <a:avLst/>
              <a:gdLst>
                <a:gd name="T0" fmla="*/ 0 w 24"/>
                <a:gd name="T1" fmla="*/ 5 h 12"/>
                <a:gd name="T2" fmla="*/ 22 w 24"/>
                <a:gd name="T3" fmla="*/ 12 h 12"/>
                <a:gd name="T4" fmla="*/ 24 w 24"/>
                <a:gd name="T5" fmla="*/ 8 h 12"/>
                <a:gd name="T6" fmla="*/ 1 w 24"/>
                <a:gd name="T7" fmla="*/ 0 h 12"/>
                <a:gd name="T8" fmla="*/ 0 w 24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5"/>
                  </a:moveTo>
                  <a:cubicBezTo>
                    <a:pt x="7" y="6"/>
                    <a:pt x="15" y="9"/>
                    <a:pt x="22" y="1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7" y="4"/>
                    <a:pt x="9" y="2"/>
                    <a:pt x="1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EB4EB741-B8E1-4F2A-B2A4-05360753D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163" y="587375"/>
              <a:ext cx="47625" cy="73025"/>
            </a:xfrm>
            <a:custGeom>
              <a:avLst/>
              <a:gdLst>
                <a:gd name="T0" fmla="*/ 0 w 16"/>
                <a:gd name="T1" fmla="*/ 3 h 24"/>
                <a:gd name="T2" fmla="*/ 11 w 16"/>
                <a:gd name="T3" fmla="*/ 24 h 24"/>
                <a:gd name="T4" fmla="*/ 16 w 16"/>
                <a:gd name="T5" fmla="*/ 22 h 24"/>
                <a:gd name="T6" fmla="*/ 5 w 16"/>
                <a:gd name="T7" fmla="*/ 0 h 24"/>
                <a:gd name="T8" fmla="*/ 0 w 16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4">
                  <a:moveTo>
                    <a:pt x="0" y="3"/>
                  </a:moveTo>
                  <a:cubicBezTo>
                    <a:pt x="5" y="9"/>
                    <a:pt x="8" y="16"/>
                    <a:pt x="11" y="24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2" y="14"/>
                    <a:pt x="9" y="7"/>
                    <a:pt x="5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2D6EFCB3-05D0-4DC6-8AA0-E8A469C11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263" y="1517650"/>
              <a:ext cx="57150" cy="63500"/>
            </a:xfrm>
            <a:custGeom>
              <a:avLst/>
              <a:gdLst>
                <a:gd name="T0" fmla="*/ 0 w 19"/>
                <a:gd name="T1" fmla="*/ 18 h 21"/>
                <a:gd name="T2" fmla="*/ 4 w 19"/>
                <a:gd name="T3" fmla="*/ 21 h 21"/>
                <a:gd name="T4" fmla="*/ 19 w 19"/>
                <a:gd name="T5" fmla="*/ 3 h 21"/>
                <a:gd name="T6" fmla="*/ 15 w 19"/>
                <a:gd name="T7" fmla="*/ 0 h 21"/>
                <a:gd name="T8" fmla="*/ 0 w 19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0" y="18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10" y="16"/>
                    <a:pt x="15" y="9"/>
                    <a:pt x="19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7"/>
                    <a:pt x="6" y="13"/>
                    <a:pt x="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2D690D42-F8D2-425B-B614-692D06505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1389063"/>
              <a:ext cx="34925" cy="71438"/>
            </a:xfrm>
            <a:custGeom>
              <a:avLst/>
              <a:gdLst>
                <a:gd name="T0" fmla="*/ 0 w 12"/>
                <a:gd name="T1" fmla="*/ 22 h 24"/>
                <a:gd name="T2" fmla="*/ 4 w 12"/>
                <a:gd name="T3" fmla="*/ 24 h 24"/>
                <a:gd name="T4" fmla="*/ 12 w 12"/>
                <a:gd name="T5" fmla="*/ 1 h 24"/>
                <a:gd name="T6" fmla="*/ 8 w 12"/>
                <a:gd name="T7" fmla="*/ 0 h 24"/>
                <a:gd name="T8" fmla="*/ 0 w 12"/>
                <a:gd name="T9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0" y="22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7" y="17"/>
                    <a:pt x="10" y="9"/>
                    <a:pt x="12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8"/>
                    <a:pt x="3" y="15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C61DCC9-8765-42C1-B553-FB74BED23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150" y="1247775"/>
              <a:ext cx="22225" cy="74613"/>
            </a:xfrm>
            <a:custGeom>
              <a:avLst/>
              <a:gdLst>
                <a:gd name="T0" fmla="*/ 2 w 7"/>
                <a:gd name="T1" fmla="*/ 5 h 25"/>
                <a:gd name="T2" fmla="*/ 0 w 7"/>
                <a:gd name="T3" fmla="*/ 24 h 25"/>
                <a:gd name="T4" fmla="*/ 5 w 7"/>
                <a:gd name="T5" fmla="*/ 25 h 25"/>
                <a:gd name="T6" fmla="*/ 7 w 7"/>
                <a:gd name="T7" fmla="*/ 5 h 25"/>
                <a:gd name="T8" fmla="*/ 7 w 7"/>
                <a:gd name="T9" fmla="*/ 0 h 25"/>
                <a:gd name="T10" fmla="*/ 2 w 7"/>
                <a:gd name="T11" fmla="*/ 0 h 25"/>
                <a:gd name="T12" fmla="*/ 2 w 7"/>
                <a:gd name="T13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5">
                  <a:moveTo>
                    <a:pt x="2" y="5"/>
                  </a:moveTo>
                  <a:cubicBezTo>
                    <a:pt x="2" y="11"/>
                    <a:pt x="1" y="18"/>
                    <a:pt x="0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18"/>
                    <a:pt x="7" y="12"/>
                    <a:pt x="7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55C0B82-E47B-4B6E-9FB7-C174E9D7E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500" y="1101725"/>
              <a:ext cx="15875" cy="73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CCA1C50E-DEB7-4D6F-B11E-138DC44C7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957263"/>
              <a:ext cx="15875" cy="73025"/>
            </a:xfrm>
            <a:custGeom>
              <a:avLst/>
              <a:gdLst>
                <a:gd name="T0" fmla="*/ 0 w 10"/>
                <a:gd name="T1" fmla="*/ 46 h 46"/>
                <a:gd name="T2" fmla="*/ 10 w 10"/>
                <a:gd name="T3" fmla="*/ 46 h 46"/>
                <a:gd name="T4" fmla="*/ 10 w 10"/>
                <a:gd name="T5" fmla="*/ 0 h 46"/>
                <a:gd name="T6" fmla="*/ 2 w 10"/>
                <a:gd name="T7" fmla="*/ 0 h 46"/>
                <a:gd name="T8" fmla="*/ 0 w 10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6">
                  <a:moveTo>
                    <a:pt x="0" y="46"/>
                  </a:moveTo>
                  <a:lnTo>
                    <a:pt x="10" y="46"/>
                  </a:lnTo>
                  <a:lnTo>
                    <a:pt x="10" y="0"/>
                  </a:lnTo>
                  <a:lnTo>
                    <a:pt x="2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9F223608-BC18-42FD-862C-FC89CAADA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563" y="1554163"/>
              <a:ext cx="63500" cy="57150"/>
            </a:xfrm>
            <a:custGeom>
              <a:avLst/>
              <a:gdLst>
                <a:gd name="T0" fmla="*/ 0 w 21"/>
                <a:gd name="T1" fmla="*/ 4 h 19"/>
                <a:gd name="T2" fmla="*/ 19 w 21"/>
                <a:gd name="T3" fmla="*/ 19 h 19"/>
                <a:gd name="T4" fmla="*/ 21 w 21"/>
                <a:gd name="T5" fmla="*/ 15 h 19"/>
                <a:gd name="T6" fmla="*/ 3 w 21"/>
                <a:gd name="T7" fmla="*/ 0 h 19"/>
                <a:gd name="T8" fmla="*/ 0 w 21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0" y="4"/>
                  </a:moveTo>
                  <a:cubicBezTo>
                    <a:pt x="5" y="9"/>
                    <a:pt x="12" y="15"/>
                    <a:pt x="19" y="19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5" y="11"/>
                    <a:pt x="8" y="6"/>
                    <a:pt x="3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828D61C7-18F1-42FE-BDAF-0A00D2AB7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213" y="1631950"/>
              <a:ext cx="71438" cy="36513"/>
            </a:xfrm>
            <a:custGeom>
              <a:avLst/>
              <a:gdLst>
                <a:gd name="T0" fmla="*/ 0 w 24"/>
                <a:gd name="T1" fmla="*/ 5 h 12"/>
                <a:gd name="T2" fmla="*/ 23 w 24"/>
                <a:gd name="T3" fmla="*/ 12 h 12"/>
                <a:gd name="T4" fmla="*/ 24 w 24"/>
                <a:gd name="T5" fmla="*/ 8 h 12"/>
                <a:gd name="T6" fmla="*/ 2 w 24"/>
                <a:gd name="T7" fmla="*/ 0 h 12"/>
                <a:gd name="T8" fmla="*/ 0 w 24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5"/>
                  </a:moveTo>
                  <a:cubicBezTo>
                    <a:pt x="8" y="8"/>
                    <a:pt x="15" y="10"/>
                    <a:pt x="23" y="1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7" y="6"/>
                    <a:pt x="9" y="3"/>
                    <a:pt x="2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855C3FD9-8334-4474-8EA2-800E985BC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500" y="1662113"/>
              <a:ext cx="74613" cy="19050"/>
            </a:xfrm>
            <a:custGeom>
              <a:avLst/>
              <a:gdLst>
                <a:gd name="T0" fmla="*/ 8 w 25"/>
                <a:gd name="T1" fmla="*/ 1 h 6"/>
                <a:gd name="T2" fmla="*/ 1 w 25"/>
                <a:gd name="T3" fmla="*/ 1 h 6"/>
                <a:gd name="T4" fmla="*/ 0 w 25"/>
                <a:gd name="T5" fmla="*/ 6 h 6"/>
                <a:gd name="T6" fmla="*/ 7 w 25"/>
                <a:gd name="T7" fmla="*/ 6 h 6"/>
                <a:gd name="T8" fmla="*/ 25 w 25"/>
                <a:gd name="T9" fmla="*/ 5 h 6"/>
                <a:gd name="T10" fmla="*/ 24 w 25"/>
                <a:gd name="T11" fmla="*/ 0 h 6"/>
                <a:gd name="T12" fmla="*/ 8 w 2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">
                  <a:moveTo>
                    <a:pt x="8" y="1"/>
                  </a:moveTo>
                  <a:cubicBezTo>
                    <a:pt x="5" y="1"/>
                    <a:pt x="3" y="1"/>
                    <a:pt x="1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13" y="6"/>
                    <a:pt x="19" y="6"/>
                    <a:pt x="25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"/>
                    <a:pt x="13" y="1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52E9435E-9EA9-4E3A-BF2F-40B9E2ACE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1614488"/>
              <a:ext cx="71438" cy="44450"/>
            </a:xfrm>
            <a:custGeom>
              <a:avLst/>
              <a:gdLst>
                <a:gd name="T0" fmla="*/ 0 w 24"/>
                <a:gd name="T1" fmla="*/ 11 h 15"/>
                <a:gd name="T2" fmla="*/ 2 w 24"/>
                <a:gd name="T3" fmla="*/ 15 h 15"/>
                <a:gd name="T4" fmla="*/ 24 w 24"/>
                <a:gd name="T5" fmla="*/ 5 h 15"/>
                <a:gd name="T6" fmla="*/ 21 w 24"/>
                <a:gd name="T7" fmla="*/ 0 h 15"/>
                <a:gd name="T8" fmla="*/ 0 w 24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0" y="11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9" y="12"/>
                    <a:pt x="17" y="9"/>
                    <a:pt x="24" y="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4" y="5"/>
                    <a:pt x="7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D102230E-588C-4F51-95E0-0CE30E8C29CF}"/>
              </a:ext>
            </a:extLst>
          </p:cNvPr>
          <p:cNvSpPr/>
          <p:nvPr/>
        </p:nvSpPr>
        <p:spPr>
          <a:xfrm>
            <a:off x="4731833" y="7322433"/>
            <a:ext cx="1970899" cy="19708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7198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5831313-55D7-4D11-9E88-81332819D92B}"/>
              </a:ext>
            </a:extLst>
          </p:cNvPr>
          <p:cNvSpPr/>
          <p:nvPr/>
        </p:nvSpPr>
        <p:spPr>
          <a:xfrm>
            <a:off x="7979301" y="9754599"/>
            <a:ext cx="1970899" cy="19708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7198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77AD5DC-42A2-4FA1-BBA5-81950C9240DE}"/>
              </a:ext>
            </a:extLst>
          </p:cNvPr>
          <p:cNvSpPr/>
          <p:nvPr/>
        </p:nvSpPr>
        <p:spPr>
          <a:xfrm>
            <a:off x="11203376" y="5944790"/>
            <a:ext cx="1970899" cy="19708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7198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80442E0C-BDDA-4E52-AC5F-AE8DB8198002}"/>
              </a:ext>
            </a:extLst>
          </p:cNvPr>
          <p:cNvSpPr/>
          <p:nvPr/>
        </p:nvSpPr>
        <p:spPr>
          <a:xfrm>
            <a:off x="14449960" y="8181153"/>
            <a:ext cx="1970899" cy="19708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7198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EBA5E481-C23D-443D-96F2-6FB5A75C8225}"/>
              </a:ext>
            </a:extLst>
          </p:cNvPr>
          <p:cNvSpPr/>
          <p:nvPr/>
        </p:nvSpPr>
        <p:spPr>
          <a:xfrm>
            <a:off x="17671307" y="4569884"/>
            <a:ext cx="1970899" cy="1970899"/>
          </a:xfrm>
          <a:prstGeom prst="ellipse">
            <a:avLst/>
          </a:prstGeom>
          <a:solidFill>
            <a:srgbClr val="1C5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7198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C5F8937-4090-4844-A353-2CCB9EC69676}"/>
              </a:ext>
            </a:extLst>
          </p:cNvPr>
          <p:cNvSpPr txBox="1"/>
          <p:nvPr/>
        </p:nvSpPr>
        <p:spPr>
          <a:xfrm>
            <a:off x="17774203" y="7294433"/>
            <a:ext cx="3562870" cy="7545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199" b="1" dirty="0">
                <a:solidFill>
                  <a:srgbClr val="1C5CDD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Loyalty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6B7A54C-EFF5-4DB4-910F-5AB4F9737181}"/>
              </a:ext>
            </a:extLst>
          </p:cNvPr>
          <p:cNvSpPr txBox="1"/>
          <p:nvPr/>
        </p:nvSpPr>
        <p:spPr>
          <a:xfrm>
            <a:off x="17774204" y="8039754"/>
            <a:ext cx="5701359" cy="13178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99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Promotionen, Social Media, Stammkundenangebote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7CD5037-45DE-4937-835A-BD166D72BCED}"/>
              </a:ext>
            </a:extLst>
          </p:cNvPr>
          <p:cNvSpPr txBox="1"/>
          <p:nvPr/>
        </p:nvSpPr>
        <p:spPr>
          <a:xfrm>
            <a:off x="3234286" y="10672701"/>
            <a:ext cx="3562870" cy="7545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199" b="1" dirty="0">
                <a:solidFill>
                  <a:srgbClr val="0CCE6B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Consideration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C276B15-7224-421B-8DDE-18CD0AB933A1}"/>
              </a:ext>
            </a:extLst>
          </p:cNvPr>
          <p:cNvSpPr txBox="1"/>
          <p:nvPr/>
        </p:nvSpPr>
        <p:spPr>
          <a:xfrm>
            <a:off x="1590080" y="11420458"/>
            <a:ext cx="5207076" cy="13128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799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Google Suche, Social Ads, Reviews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54635CB-C042-45F5-AF6B-A49F884B78BC}"/>
              </a:ext>
            </a:extLst>
          </p:cNvPr>
          <p:cNvSpPr txBox="1"/>
          <p:nvPr/>
        </p:nvSpPr>
        <p:spPr>
          <a:xfrm>
            <a:off x="10247180" y="3287191"/>
            <a:ext cx="3930958" cy="7545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199" b="1" dirty="0">
                <a:solidFill>
                  <a:srgbClr val="2A2C4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Purchase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03BEE29-3188-4EAE-B376-BDABA3B55BAD}"/>
              </a:ext>
            </a:extLst>
          </p:cNvPr>
          <p:cNvSpPr txBox="1"/>
          <p:nvPr/>
        </p:nvSpPr>
        <p:spPr>
          <a:xfrm>
            <a:off x="7608224" y="4021810"/>
            <a:ext cx="9208869" cy="6717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99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E-Commerce, Website, Application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F9EC381-6D9E-4DF7-AEDD-701DFB21B09E}"/>
              </a:ext>
            </a:extLst>
          </p:cNvPr>
          <p:cNvSpPr txBox="1"/>
          <p:nvPr/>
        </p:nvSpPr>
        <p:spPr>
          <a:xfrm>
            <a:off x="13462174" y="11301621"/>
            <a:ext cx="3930958" cy="7545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199" b="1" dirty="0">
                <a:solidFill>
                  <a:srgbClr val="E51F93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Service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831F3EB-AD86-4737-9B1B-812BE837B495}"/>
              </a:ext>
            </a:extLst>
          </p:cNvPr>
          <p:cNvSpPr txBox="1"/>
          <p:nvPr/>
        </p:nvSpPr>
        <p:spPr>
          <a:xfrm>
            <a:off x="10823219" y="12038741"/>
            <a:ext cx="9208869" cy="6667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99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Community Foren, Zufriedenheitsumfrage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C0F44CC-6CD3-4F64-BC14-706655BF8AA4}"/>
              </a:ext>
            </a:extLst>
          </p:cNvPr>
          <p:cNvSpPr txBox="1"/>
          <p:nvPr/>
        </p:nvSpPr>
        <p:spPr>
          <a:xfrm>
            <a:off x="3748395" y="4659367"/>
            <a:ext cx="3930958" cy="7545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199" b="1" dirty="0">
                <a:solidFill>
                  <a:srgbClr val="E51F55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Awareness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A6F0562-14F5-4997-AD5B-8866589A4093}"/>
              </a:ext>
            </a:extLst>
          </p:cNvPr>
          <p:cNvSpPr txBox="1"/>
          <p:nvPr/>
        </p:nvSpPr>
        <p:spPr>
          <a:xfrm>
            <a:off x="1109439" y="5393987"/>
            <a:ext cx="9208869" cy="6717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99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Online Anzeige, Word of Mouth, Empfehlung</a:t>
            </a:r>
          </a:p>
        </p:txBody>
      </p:sp>
      <p:sp>
        <p:nvSpPr>
          <p:cNvPr id="119" name="Freihandform 118">
            <a:extLst>
              <a:ext uri="{FF2B5EF4-FFF2-40B4-BE49-F238E27FC236}">
                <a16:creationId xmlns:a16="http://schemas.microsoft.com/office/drawing/2014/main" id="{ACE3A286-2C41-6B43-B584-785174A8FAA6}"/>
              </a:ext>
            </a:extLst>
          </p:cNvPr>
          <p:cNvSpPr/>
          <p:nvPr/>
        </p:nvSpPr>
        <p:spPr>
          <a:xfrm>
            <a:off x="-44450" y="0"/>
            <a:ext cx="24422100" cy="2419350"/>
          </a:xfrm>
          <a:custGeom>
            <a:avLst/>
            <a:gdLst>
              <a:gd name="connsiteX0" fmla="*/ 19050 w 24422100"/>
              <a:gd name="connsiteY0" fmla="*/ 2419350 h 2419350"/>
              <a:gd name="connsiteX1" fmla="*/ 24422100 w 24422100"/>
              <a:gd name="connsiteY1" fmla="*/ 1905000 h 2419350"/>
              <a:gd name="connsiteX2" fmla="*/ 24422100 w 24422100"/>
              <a:gd name="connsiteY2" fmla="*/ 0 h 2419350"/>
              <a:gd name="connsiteX3" fmla="*/ 0 w 24422100"/>
              <a:gd name="connsiteY3" fmla="*/ 0 h 2419350"/>
              <a:gd name="connsiteX4" fmla="*/ 19050 w 24422100"/>
              <a:gd name="connsiteY4" fmla="*/ 2419350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22100" h="2419350">
                <a:moveTo>
                  <a:pt x="19050" y="2419350"/>
                </a:moveTo>
                <a:lnTo>
                  <a:pt x="24422100" y="1905000"/>
                </a:lnTo>
                <a:lnTo>
                  <a:pt x="24422100" y="0"/>
                </a:lnTo>
                <a:lnTo>
                  <a:pt x="0" y="0"/>
                </a:lnTo>
                <a:lnTo>
                  <a:pt x="19050" y="2419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120" name="TextBox 33">
            <a:extLst>
              <a:ext uri="{FF2B5EF4-FFF2-40B4-BE49-F238E27FC236}">
                <a16:creationId xmlns:a16="http://schemas.microsoft.com/office/drawing/2014/main" id="{EDE3159E-2DCD-E148-BD06-0864EB991E1E}"/>
              </a:ext>
            </a:extLst>
          </p:cNvPr>
          <p:cNvSpPr txBox="1"/>
          <p:nvPr/>
        </p:nvSpPr>
        <p:spPr>
          <a:xfrm>
            <a:off x="363179" y="554821"/>
            <a:ext cx="2363859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CH" sz="6600" b="1" dirty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Customer-Journey-Präsentationsvorlagen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0F9F58F-9A98-C142-B8B7-BF36143410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73" y="7762948"/>
            <a:ext cx="1007999" cy="1007999"/>
          </a:xfrm>
          <a:prstGeom prst="rect">
            <a:avLst/>
          </a:prstGeom>
        </p:spPr>
      </p:pic>
      <p:pic>
        <p:nvPicPr>
          <p:cNvPr id="103" name="Grafik 102">
            <a:extLst>
              <a:ext uri="{FF2B5EF4-FFF2-40B4-BE49-F238E27FC236}">
                <a16:creationId xmlns:a16="http://schemas.microsoft.com/office/drawing/2014/main" id="{F072860A-7155-244C-BEA6-7C60B1D74A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935" y="10231173"/>
            <a:ext cx="1007999" cy="1007999"/>
          </a:xfrm>
          <a:prstGeom prst="rect">
            <a:avLst/>
          </a:prstGeom>
        </p:spPr>
      </p:pic>
      <p:pic>
        <p:nvPicPr>
          <p:cNvPr id="104" name="Grafik 103">
            <a:extLst>
              <a:ext uri="{FF2B5EF4-FFF2-40B4-BE49-F238E27FC236}">
                <a16:creationId xmlns:a16="http://schemas.microsoft.com/office/drawing/2014/main" id="{07B9E252-7191-2644-887C-19F09AC34B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012" y="6529547"/>
            <a:ext cx="1007999" cy="1007999"/>
          </a:xfrm>
          <a:prstGeom prst="rect">
            <a:avLst/>
          </a:prstGeom>
        </p:spPr>
      </p:pic>
      <p:pic>
        <p:nvPicPr>
          <p:cNvPr id="105" name="Grafik 104">
            <a:extLst>
              <a:ext uri="{FF2B5EF4-FFF2-40B4-BE49-F238E27FC236}">
                <a16:creationId xmlns:a16="http://schemas.microsoft.com/office/drawing/2014/main" id="{8819235C-AE17-D947-BA90-9ACDE452A8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409" y="8673262"/>
            <a:ext cx="1007999" cy="1007999"/>
          </a:xfrm>
          <a:prstGeom prst="rect">
            <a:avLst/>
          </a:prstGeom>
        </p:spPr>
      </p:pic>
      <p:pic>
        <p:nvPicPr>
          <p:cNvPr id="106" name="Grafik 105">
            <a:extLst>
              <a:ext uri="{FF2B5EF4-FFF2-40B4-BE49-F238E27FC236}">
                <a16:creationId xmlns:a16="http://schemas.microsoft.com/office/drawing/2014/main" id="{9E96A3AF-DC65-524B-B34F-6A5E5A176C4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3042" y="5075678"/>
            <a:ext cx="1007999" cy="100799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2FBF0AB-F77D-688C-A29F-6A5203E0EBA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121033" y="12193699"/>
            <a:ext cx="4393241" cy="97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1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17" grpId="0"/>
      <p:bldP spid="1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Box 287">
            <a:extLst>
              <a:ext uri="{FF2B5EF4-FFF2-40B4-BE49-F238E27FC236}">
                <a16:creationId xmlns:a16="http://schemas.microsoft.com/office/drawing/2014/main" id="{1D33A169-656A-4C9D-B3B0-9B7B31A3A38B}"/>
              </a:ext>
            </a:extLst>
          </p:cNvPr>
          <p:cNvSpPr txBox="1"/>
          <p:nvPr/>
        </p:nvSpPr>
        <p:spPr>
          <a:xfrm>
            <a:off x="2035455" y="9878675"/>
            <a:ext cx="3930958" cy="7489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E51F55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Awareness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4D0E5AD6-3A0A-4C68-BC2D-E27D0C530089}"/>
              </a:ext>
            </a:extLst>
          </p:cNvPr>
          <p:cNvSpPr txBox="1"/>
          <p:nvPr/>
        </p:nvSpPr>
        <p:spPr>
          <a:xfrm>
            <a:off x="236348" y="10768389"/>
            <a:ext cx="7158283" cy="5848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Online Anzeige, Word of Mouth, Empfehlung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6637A8A8-B673-406F-A362-C32FB2B13DD8}"/>
              </a:ext>
            </a:extLst>
          </p:cNvPr>
          <p:cNvSpPr txBox="1"/>
          <p:nvPr/>
        </p:nvSpPr>
        <p:spPr>
          <a:xfrm>
            <a:off x="10434567" y="9972921"/>
            <a:ext cx="3930958" cy="7489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2A2C4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Purchase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550EBC55-88F5-4B55-94B3-9CE696DF14D2}"/>
              </a:ext>
            </a:extLst>
          </p:cNvPr>
          <p:cNvSpPr txBox="1"/>
          <p:nvPr/>
        </p:nvSpPr>
        <p:spPr>
          <a:xfrm>
            <a:off x="8820903" y="10767650"/>
            <a:ext cx="7156800" cy="5848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E-Commerce, Website, Application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B2D57DF0-DC77-4F9B-8557-E177C6218C45}"/>
              </a:ext>
            </a:extLst>
          </p:cNvPr>
          <p:cNvSpPr txBox="1"/>
          <p:nvPr/>
        </p:nvSpPr>
        <p:spPr>
          <a:xfrm>
            <a:off x="18833677" y="10068734"/>
            <a:ext cx="3930958" cy="7489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1C5CDD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Loyalty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1817BAF6-5283-4397-A207-302C2A170ECD}"/>
              </a:ext>
            </a:extLst>
          </p:cNvPr>
          <p:cNvSpPr txBox="1"/>
          <p:nvPr/>
        </p:nvSpPr>
        <p:spPr>
          <a:xfrm>
            <a:off x="17220013" y="10585725"/>
            <a:ext cx="7158283" cy="11388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Promotionen,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Social Media, Stammkundenangebote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E5B094C9-61D0-4A20-A1F7-FA1ECE947DB6}"/>
              </a:ext>
            </a:extLst>
          </p:cNvPr>
          <p:cNvSpPr txBox="1"/>
          <p:nvPr/>
        </p:nvSpPr>
        <p:spPr>
          <a:xfrm>
            <a:off x="17420959" y="2684879"/>
            <a:ext cx="3930958" cy="7489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51F93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Service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A7679A3B-F297-471A-9ED4-732BED569B2E}"/>
              </a:ext>
            </a:extLst>
          </p:cNvPr>
          <p:cNvSpPr txBox="1"/>
          <p:nvPr/>
        </p:nvSpPr>
        <p:spPr>
          <a:xfrm>
            <a:off x="17420958" y="3478871"/>
            <a:ext cx="6796146" cy="5848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Community Foren, Zufriedenheitsumfrage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825E8174-2B3A-483E-8EB1-21A486BD6A74}"/>
              </a:ext>
            </a:extLst>
          </p:cNvPr>
          <p:cNvSpPr txBox="1"/>
          <p:nvPr/>
        </p:nvSpPr>
        <p:spPr>
          <a:xfrm>
            <a:off x="9998315" y="3653919"/>
            <a:ext cx="3930958" cy="7489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CCE6B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Consideration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EE7AF6AD-FA2F-4F0F-84BE-2DB8553EB0C8}"/>
              </a:ext>
            </a:extLst>
          </p:cNvPr>
          <p:cNvSpPr txBox="1"/>
          <p:nvPr/>
        </p:nvSpPr>
        <p:spPr>
          <a:xfrm>
            <a:off x="9998313" y="4447908"/>
            <a:ext cx="5955891" cy="5848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Google Suche, Social Ads, Reviews</a:t>
            </a: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D2EA465E-8B6C-47CE-868B-1874BC4684CD}"/>
              </a:ext>
            </a:extLst>
          </p:cNvPr>
          <p:cNvGrpSpPr/>
          <p:nvPr/>
        </p:nvGrpSpPr>
        <p:grpSpPr>
          <a:xfrm>
            <a:off x="-609672" y="4207136"/>
            <a:ext cx="26120662" cy="5759844"/>
            <a:chOff x="-305239" y="2670626"/>
            <a:chExt cx="13063733" cy="2880672"/>
          </a:xfrm>
        </p:grpSpPr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2AE9577D-FAE6-4A3D-AFFC-71673F863CA6}"/>
                </a:ext>
              </a:extLst>
            </p:cNvPr>
            <p:cNvGrpSpPr/>
            <p:nvPr/>
          </p:nvGrpSpPr>
          <p:grpSpPr>
            <a:xfrm>
              <a:off x="-305239" y="2670626"/>
              <a:ext cx="13063733" cy="2880672"/>
              <a:chOff x="-305239" y="2670626"/>
              <a:chExt cx="13063733" cy="2880672"/>
            </a:xfrm>
          </p:grpSpPr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079EA6FD-25CC-4D05-B78E-2688009EB4D3}"/>
                  </a:ext>
                </a:extLst>
              </p:cNvPr>
              <p:cNvGrpSpPr/>
              <p:nvPr/>
            </p:nvGrpSpPr>
            <p:grpSpPr>
              <a:xfrm>
                <a:off x="-305239" y="2670626"/>
                <a:ext cx="13063733" cy="2880672"/>
                <a:chOff x="-305239" y="2670626"/>
                <a:chExt cx="13063733" cy="2880672"/>
              </a:xfrm>
            </p:grpSpPr>
            <p:sp>
              <p:nvSpPr>
                <p:cNvPr id="15" name="Freeform 13">
                  <a:extLst>
                    <a:ext uri="{FF2B5EF4-FFF2-40B4-BE49-F238E27FC236}">
                      <a16:creationId xmlns:a16="http://schemas.microsoft.com/office/drawing/2014/main" id="{852FEA6B-A0A7-4EC3-A9C9-5FAE622F035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05239" y="2670626"/>
                  <a:ext cx="13063733" cy="2844799"/>
                </a:xfrm>
                <a:custGeom>
                  <a:avLst/>
                  <a:gdLst>
                    <a:gd name="T0" fmla="*/ 1705 w 2225"/>
                    <a:gd name="T1" fmla="*/ 85 h 482"/>
                    <a:gd name="T2" fmla="*/ 1699 w 2225"/>
                    <a:gd name="T3" fmla="*/ 25 h 482"/>
                    <a:gd name="T4" fmla="*/ 1090 w 2225"/>
                    <a:gd name="T5" fmla="*/ 165 h 482"/>
                    <a:gd name="T6" fmla="*/ 1093 w 2225"/>
                    <a:gd name="T7" fmla="*/ 160 h 482"/>
                    <a:gd name="T8" fmla="*/ 1094 w 2225"/>
                    <a:gd name="T9" fmla="*/ 155 h 482"/>
                    <a:gd name="T10" fmla="*/ 1082 w 2225"/>
                    <a:gd name="T11" fmla="*/ 100 h 482"/>
                    <a:gd name="T12" fmla="*/ 612 w 2225"/>
                    <a:gd name="T13" fmla="*/ 75 h 482"/>
                    <a:gd name="T14" fmla="*/ 618 w 2225"/>
                    <a:gd name="T15" fmla="*/ 68 h 482"/>
                    <a:gd name="T16" fmla="*/ 620 w 2225"/>
                    <a:gd name="T17" fmla="*/ 62 h 482"/>
                    <a:gd name="T18" fmla="*/ 612 w 2225"/>
                    <a:gd name="T19" fmla="*/ 19 h 482"/>
                    <a:gd name="T20" fmla="*/ 55 w 2225"/>
                    <a:gd name="T21" fmla="*/ 2 h 482"/>
                    <a:gd name="T22" fmla="*/ 6 w 2225"/>
                    <a:gd name="T23" fmla="*/ 24 h 482"/>
                    <a:gd name="T24" fmla="*/ 4 w 2225"/>
                    <a:gd name="T25" fmla="*/ 26 h 482"/>
                    <a:gd name="T26" fmla="*/ 14 w 2225"/>
                    <a:gd name="T27" fmla="*/ 84 h 482"/>
                    <a:gd name="T28" fmla="*/ 27 w 2225"/>
                    <a:gd name="T29" fmla="*/ 89 h 482"/>
                    <a:gd name="T30" fmla="*/ 120 w 2225"/>
                    <a:gd name="T31" fmla="*/ 375 h 482"/>
                    <a:gd name="T32" fmla="*/ 108 w 2225"/>
                    <a:gd name="T33" fmla="*/ 420 h 482"/>
                    <a:gd name="T34" fmla="*/ 132 w 2225"/>
                    <a:gd name="T35" fmla="*/ 462 h 482"/>
                    <a:gd name="T36" fmla="*/ 146 w 2225"/>
                    <a:gd name="T37" fmla="*/ 465 h 482"/>
                    <a:gd name="T38" fmla="*/ 541 w 2225"/>
                    <a:gd name="T39" fmla="*/ 466 h 482"/>
                    <a:gd name="T40" fmla="*/ 561 w 2225"/>
                    <a:gd name="T41" fmla="*/ 463 h 482"/>
                    <a:gd name="T42" fmla="*/ 586 w 2225"/>
                    <a:gd name="T43" fmla="*/ 454 h 482"/>
                    <a:gd name="T44" fmla="*/ 661 w 2225"/>
                    <a:gd name="T45" fmla="*/ 379 h 482"/>
                    <a:gd name="T46" fmla="*/ 759 w 2225"/>
                    <a:gd name="T47" fmla="*/ 410 h 482"/>
                    <a:gd name="T48" fmla="*/ 766 w 2225"/>
                    <a:gd name="T49" fmla="*/ 445 h 482"/>
                    <a:gd name="T50" fmla="*/ 769 w 2225"/>
                    <a:gd name="T51" fmla="*/ 458 h 482"/>
                    <a:gd name="T52" fmla="*/ 784 w 2225"/>
                    <a:gd name="T53" fmla="*/ 469 h 482"/>
                    <a:gd name="T54" fmla="*/ 795 w 2225"/>
                    <a:gd name="T55" fmla="*/ 471 h 482"/>
                    <a:gd name="T56" fmla="*/ 807 w 2225"/>
                    <a:gd name="T57" fmla="*/ 472 h 482"/>
                    <a:gd name="T58" fmla="*/ 1183 w 2225"/>
                    <a:gd name="T59" fmla="*/ 474 h 482"/>
                    <a:gd name="T60" fmla="*/ 1202 w 2225"/>
                    <a:gd name="T61" fmla="*/ 473 h 482"/>
                    <a:gd name="T62" fmla="*/ 1225 w 2225"/>
                    <a:gd name="T63" fmla="*/ 468 h 482"/>
                    <a:gd name="T64" fmla="*/ 1250 w 2225"/>
                    <a:gd name="T65" fmla="*/ 455 h 482"/>
                    <a:gd name="T66" fmla="*/ 1418 w 2225"/>
                    <a:gd name="T67" fmla="*/ 390 h 482"/>
                    <a:gd name="T68" fmla="*/ 1410 w 2225"/>
                    <a:gd name="T69" fmla="*/ 431 h 482"/>
                    <a:gd name="T70" fmla="*/ 1416 w 2225"/>
                    <a:gd name="T71" fmla="*/ 448 h 482"/>
                    <a:gd name="T72" fmla="*/ 1424 w 2225"/>
                    <a:gd name="T73" fmla="*/ 460 h 482"/>
                    <a:gd name="T74" fmla="*/ 1443 w 2225"/>
                    <a:gd name="T75" fmla="*/ 476 h 482"/>
                    <a:gd name="T76" fmla="*/ 1457 w 2225"/>
                    <a:gd name="T77" fmla="*/ 479 h 482"/>
                    <a:gd name="T78" fmla="*/ 1464 w 2225"/>
                    <a:gd name="T79" fmla="*/ 480 h 482"/>
                    <a:gd name="T80" fmla="*/ 2163 w 2225"/>
                    <a:gd name="T81" fmla="*/ 476 h 482"/>
                    <a:gd name="T82" fmla="*/ 2181 w 2225"/>
                    <a:gd name="T83" fmla="*/ 473 h 482"/>
                    <a:gd name="T84" fmla="*/ 2200 w 2225"/>
                    <a:gd name="T85" fmla="*/ 463 h 482"/>
                    <a:gd name="T86" fmla="*/ 2212 w 2225"/>
                    <a:gd name="T87" fmla="*/ 448 h 482"/>
                    <a:gd name="T88" fmla="*/ 2182 w 2225"/>
                    <a:gd name="T89" fmla="*/ 424 h 482"/>
                    <a:gd name="T90" fmla="*/ 1458 w 2225"/>
                    <a:gd name="T91" fmla="*/ 432 h 482"/>
                    <a:gd name="T92" fmla="*/ 1590 w 2225"/>
                    <a:gd name="T93" fmla="*/ 92 h 482"/>
                    <a:gd name="T94" fmla="*/ 1235 w 2225"/>
                    <a:gd name="T95" fmla="*/ 415 h 482"/>
                    <a:gd name="T96" fmla="*/ 798 w 2225"/>
                    <a:gd name="T97" fmla="*/ 425 h 482"/>
                    <a:gd name="T98" fmla="*/ 766 w 2225"/>
                    <a:gd name="T99" fmla="*/ 417 h 482"/>
                    <a:gd name="T100" fmla="*/ 595 w 2225"/>
                    <a:gd name="T101" fmla="*/ 396 h 482"/>
                    <a:gd name="T102" fmla="*/ 538 w 2225"/>
                    <a:gd name="T103" fmla="*/ 419 h 482"/>
                    <a:gd name="T104" fmla="*/ 127 w 2225"/>
                    <a:gd name="T105" fmla="*/ 410 h 482"/>
                    <a:gd name="T106" fmla="*/ 22 w 2225"/>
                    <a:gd name="T107" fmla="*/ 49 h 482"/>
                    <a:gd name="T108" fmla="*/ 68 w 2225"/>
                    <a:gd name="T109" fmla="*/ 30 h 482"/>
                    <a:gd name="T110" fmla="*/ 598 w 2225"/>
                    <a:gd name="T111" fmla="*/ 35 h 482"/>
                    <a:gd name="T112" fmla="*/ 778 w 2225"/>
                    <a:gd name="T113" fmla="*/ 129 h 482"/>
                    <a:gd name="T114" fmla="*/ 1057 w 2225"/>
                    <a:gd name="T115" fmla="*/ 121 h 482"/>
                    <a:gd name="T116" fmla="*/ 901 w 2225"/>
                    <a:gd name="T117" fmla="*/ 354 h 482"/>
                    <a:gd name="T118" fmla="*/ 1414 w 2225"/>
                    <a:gd name="T119" fmla="*/ 44 h 482"/>
                    <a:gd name="T120" fmla="*/ 1679 w 2225"/>
                    <a:gd name="T121" fmla="*/ 46 h 482"/>
                    <a:gd name="T122" fmla="*/ 1540 w 2225"/>
                    <a:gd name="T123" fmla="*/ 392 h 482"/>
                    <a:gd name="T124" fmla="*/ 2187 w 2225"/>
                    <a:gd name="T125" fmla="*/ 400 h 4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225" h="482">
                      <a:moveTo>
                        <a:pt x="2225" y="409"/>
                      </a:moveTo>
                      <a:cubicBezTo>
                        <a:pt x="2225" y="406"/>
                        <a:pt x="2225" y="404"/>
                        <a:pt x="2224" y="402"/>
                      </a:cubicBezTo>
                      <a:cubicBezTo>
                        <a:pt x="2224" y="399"/>
                        <a:pt x="2223" y="397"/>
                        <a:pt x="2221" y="395"/>
                      </a:cubicBezTo>
                      <a:cubicBezTo>
                        <a:pt x="2220" y="393"/>
                        <a:pt x="2218" y="391"/>
                        <a:pt x="2216" y="389"/>
                      </a:cubicBezTo>
                      <a:cubicBezTo>
                        <a:pt x="2214" y="387"/>
                        <a:pt x="2212" y="385"/>
                        <a:pt x="2210" y="384"/>
                      </a:cubicBezTo>
                      <a:cubicBezTo>
                        <a:pt x="2210" y="384"/>
                        <a:pt x="2210" y="384"/>
                        <a:pt x="2210" y="384"/>
                      </a:cubicBezTo>
                      <a:cubicBezTo>
                        <a:pt x="2209" y="382"/>
                        <a:pt x="2209" y="381"/>
                        <a:pt x="2208" y="380"/>
                      </a:cubicBezTo>
                      <a:cubicBezTo>
                        <a:pt x="2207" y="378"/>
                        <a:pt x="2206" y="377"/>
                        <a:pt x="2205" y="376"/>
                      </a:cubicBezTo>
                      <a:cubicBezTo>
                        <a:pt x="2204" y="374"/>
                        <a:pt x="2203" y="373"/>
                        <a:pt x="2201" y="372"/>
                      </a:cubicBezTo>
                      <a:cubicBezTo>
                        <a:pt x="2200" y="371"/>
                        <a:pt x="2199" y="370"/>
                        <a:pt x="2197" y="368"/>
                      </a:cubicBezTo>
                      <a:cubicBezTo>
                        <a:pt x="2194" y="367"/>
                        <a:pt x="2191" y="365"/>
                        <a:pt x="2188" y="363"/>
                      </a:cubicBezTo>
                      <a:cubicBezTo>
                        <a:pt x="2185" y="362"/>
                        <a:pt x="2182" y="361"/>
                        <a:pt x="2178" y="360"/>
                      </a:cubicBezTo>
                      <a:cubicBezTo>
                        <a:pt x="2175" y="359"/>
                        <a:pt x="2171" y="358"/>
                        <a:pt x="2167" y="357"/>
                      </a:cubicBezTo>
                      <a:cubicBezTo>
                        <a:pt x="2164" y="357"/>
                        <a:pt x="1863" y="362"/>
                        <a:pt x="1859" y="362"/>
                      </a:cubicBezTo>
                      <a:cubicBezTo>
                        <a:pt x="1573" y="361"/>
                        <a:pt x="1573" y="361"/>
                        <a:pt x="1573" y="361"/>
                      </a:cubicBezTo>
                      <a:cubicBezTo>
                        <a:pt x="1705" y="85"/>
                        <a:pt x="1705" y="85"/>
                        <a:pt x="1705" y="85"/>
                      </a:cubicBezTo>
                      <a:cubicBezTo>
                        <a:pt x="1706" y="85"/>
                        <a:pt x="1706" y="85"/>
                        <a:pt x="1706" y="84"/>
                      </a:cubicBezTo>
                      <a:cubicBezTo>
                        <a:pt x="1706" y="84"/>
                        <a:pt x="1706" y="84"/>
                        <a:pt x="1706" y="84"/>
                      </a:cubicBezTo>
                      <a:cubicBezTo>
                        <a:pt x="1706" y="83"/>
                        <a:pt x="1706" y="83"/>
                        <a:pt x="1706" y="83"/>
                      </a:cubicBezTo>
                      <a:cubicBezTo>
                        <a:pt x="1706" y="82"/>
                        <a:pt x="1706" y="82"/>
                        <a:pt x="1707" y="82"/>
                      </a:cubicBezTo>
                      <a:cubicBezTo>
                        <a:pt x="1714" y="53"/>
                        <a:pt x="1714" y="53"/>
                        <a:pt x="1714" y="53"/>
                      </a:cubicBezTo>
                      <a:cubicBezTo>
                        <a:pt x="1714" y="53"/>
                        <a:pt x="1714" y="53"/>
                        <a:pt x="1714" y="53"/>
                      </a:cubicBezTo>
                      <a:cubicBezTo>
                        <a:pt x="1714" y="53"/>
                        <a:pt x="1714" y="52"/>
                        <a:pt x="1714" y="51"/>
                      </a:cubicBezTo>
                      <a:cubicBezTo>
                        <a:pt x="1714" y="50"/>
                        <a:pt x="1714" y="49"/>
                        <a:pt x="1714" y="49"/>
                      </a:cubicBezTo>
                      <a:cubicBezTo>
                        <a:pt x="1714" y="48"/>
                        <a:pt x="1714" y="47"/>
                        <a:pt x="1714" y="46"/>
                      </a:cubicBezTo>
                      <a:cubicBezTo>
                        <a:pt x="1714" y="45"/>
                        <a:pt x="1714" y="43"/>
                        <a:pt x="1713" y="42"/>
                      </a:cubicBezTo>
                      <a:cubicBezTo>
                        <a:pt x="1713" y="41"/>
                        <a:pt x="1712" y="39"/>
                        <a:pt x="1711" y="38"/>
                      </a:cubicBezTo>
                      <a:cubicBezTo>
                        <a:pt x="1710" y="37"/>
                        <a:pt x="1709" y="36"/>
                        <a:pt x="1708" y="35"/>
                      </a:cubicBezTo>
                      <a:cubicBezTo>
                        <a:pt x="1706" y="34"/>
                        <a:pt x="1705" y="33"/>
                        <a:pt x="1703" y="32"/>
                      </a:cubicBezTo>
                      <a:cubicBezTo>
                        <a:pt x="1703" y="32"/>
                        <a:pt x="1703" y="32"/>
                        <a:pt x="1703" y="32"/>
                      </a:cubicBezTo>
                      <a:cubicBezTo>
                        <a:pt x="1703" y="30"/>
                        <a:pt x="1702" y="29"/>
                        <a:pt x="1702" y="28"/>
                      </a:cubicBezTo>
                      <a:cubicBezTo>
                        <a:pt x="1701" y="27"/>
                        <a:pt x="1700" y="26"/>
                        <a:pt x="1699" y="25"/>
                      </a:cubicBezTo>
                      <a:cubicBezTo>
                        <a:pt x="1698" y="24"/>
                        <a:pt x="1697" y="23"/>
                        <a:pt x="1696" y="23"/>
                      </a:cubicBezTo>
                      <a:cubicBezTo>
                        <a:pt x="1695" y="22"/>
                        <a:pt x="1694" y="21"/>
                        <a:pt x="1692" y="20"/>
                      </a:cubicBezTo>
                      <a:cubicBezTo>
                        <a:pt x="1690" y="19"/>
                        <a:pt x="1688" y="18"/>
                        <a:pt x="1686" y="17"/>
                      </a:cubicBezTo>
                      <a:cubicBezTo>
                        <a:pt x="1683" y="16"/>
                        <a:pt x="1681" y="15"/>
                        <a:pt x="1678" y="15"/>
                      </a:cubicBezTo>
                      <a:cubicBezTo>
                        <a:pt x="1675" y="14"/>
                        <a:pt x="1672" y="13"/>
                        <a:pt x="1669" y="13"/>
                      </a:cubicBezTo>
                      <a:cubicBezTo>
                        <a:pt x="1667" y="13"/>
                        <a:pt x="1663" y="13"/>
                        <a:pt x="1660" y="13"/>
                      </a:cubicBezTo>
                      <a:cubicBezTo>
                        <a:pt x="1444" y="12"/>
                        <a:pt x="1444" y="12"/>
                        <a:pt x="1444" y="12"/>
                      </a:cubicBezTo>
                      <a:cubicBezTo>
                        <a:pt x="1438" y="12"/>
                        <a:pt x="1432" y="12"/>
                        <a:pt x="1426" y="13"/>
                      </a:cubicBezTo>
                      <a:cubicBezTo>
                        <a:pt x="1420" y="14"/>
                        <a:pt x="1414" y="15"/>
                        <a:pt x="1409" y="16"/>
                      </a:cubicBezTo>
                      <a:cubicBezTo>
                        <a:pt x="1403" y="18"/>
                        <a:pt x="1398" y="20"/>
                        <a:pt x="1394" y="22"/>
                      </a:cubicBezTo>
                      <a:cubicBezTo>
                        <a:pt x="1390" y="25"/>
                        <a:pt x="1386" y="28"/>
                        <a:pt x="1384" y="32"/>
                      </a:cubicBezTo>
                      <a:cubicBezTo>
                        <a:pt x="1167" y="355"/>
                        <a:pt x="1167" y="355"/>
                        <a:pt x="1167" y="355"/>
                      </a:cubicBezTo>
                      <a:cubicBezTo>
                        <a:pt x="944" y="354"/>
                        <a:pt x="944" y="354"/>
                        <a:pt x="944" y="354"/>
                      </a:cubicBezTo>
                      <a:cubicBezTo>
                        <a:pt x="1089" y="167"/>
                        <a:pt x="1089" y="167"/>
                        <a:pt x="1089" y="167"/>
                      </a:cubicBezTo>
                      <a:cubicBezTo>
                        <a:pt x="1089" y="166"/>
                        <a:pt x="1089" y="166"/>
                        <a:pt x="1090" y="166"/>
                      </a:cubicBezTo>
                      <a:cubicBezTo>
                        <a:pt x="1090" y="165"/>
                        <a:pt x="1090" y="165"/>
                        <a:pt x="1090" y="165"/>
                      </a:cubicBezTo>
                      <a:cubicBezTo>
                        <a:pt x="1090" y="165"/>
                        <a:pt x="1090" y="165"/>
                        <a:pt x="1090" y="165"/>
                      </a:cubicBezTo>
                      <a:cubicBezTo>
                        <a:pt x="1090" y="165"/>
                        <a:pt x="1090" y="165"/>
                        <a:pt x="1090" y="165"/>
                      </a:cubicBezTo>
                      <a:cubicBezTo>
                        <a:pt x="1090" y="165"/>
                        <a:pt x="1090" y="165"/>
                        <a:pt x="1091" y="164"/>
                      </a:cubicBezTo>
                      <a:cubicBezTo>
                        <a:pt x="1091" y="164"/>
                        <a:pt x="1091" y="164"/>
                        <a:pt x="1091" y="164"/>
                      </a:cubicBezTo>
                      <a:cubicBezTo>
                        <a:pt x="1091" y="164"/>
                        <a:pt x="1091" y="164"/>
                        <a:pt x="1091" y="163"/>
                      </a:cubicBezTo>
                      <a:cubicBezTo>
                        <a:pt x="1091" y="163"/>
                        <a:pt x="1091" y="163"/>
                        <a:pt x="1091" y="163"/>
                      </a:cubicBezTo>
                      <a:cubicBezTo>
                        <a:pt x="1091" y="163"/>
                        <a:pt x="1091" y="163"/>
                        <a:pt x="1091" y="163"/>
                      </a:cubicBezTo>
                      <a:cubicBezTo>
                        <a:pt x="1092" y="163"/>
                        <a:pt x="1092" y="162"/>
                        <a:pt x="1092" y="162"/>
                      </a:cubicBezTo>
                      <a:cubicBezTo>
                        <a:pt x="1092" y="162"/>
                        <a:pt x="1092" y="162"/>
                        <a:pt x="1092" y="162"/>
                      </a:cubicBezTo>
                      <a:cubicBezTo>
                        <a:pt x="1092" y="162"/>
                        <a:pt x="1092" y="162"/>
                        <a:pt x="1092" y="162"/>
                      </a:cubicBezTo>
                      <a:cubicBezTo>
                        <a:pt x="1092" y="162"/>
                        <a:pt x="1092" y="162"/>
                        <a:pt x="1092" y="162"/>
                      </a:cubicBezTo>
                      <a:cubicBezTo>
                        <a:pt x="1092" y="162"/>
                        <a:pt x="1092" y="162"/>
                        <a:pt x="1092" y="161"/>
                      </a:cubicBezTo>
                      <a:cubicBezTo>
                        <a:pt x="1092" y="161"/>
                        <a:pt x="1092" y="161"/>
                        <a:pt x="1093" y="161"/>
                      </a:cubicBezTo>
                      <a:cubicBezTo>
                        <a:pt x="1093" y="161"/>
                        <a:pt x="1093" y="161"/>
                        <a:pt x="1093" y="161"/>
                      </a:cubicBezTo>
                      <a:cubicBezTo>
                        <a:pt x="1093" y="160"/>
                        <a:pt x="1093" y="160"/>
                        <a:pt x="1093" y="160"/>
                      </a:cubicBezTo>
                      <a:cubicBezTo>
                        <a:pt x="1093" y="160"/>
                        <a:pt x="1093" y="160"/>
                        <a:pt x="1093" y="160"/>
                      </a:cubicBezTo>
                      <a:cubicBezTo>
                        <a:pt x="1093" y="160"/>
                        <a:pt x="1093" y="159"/>
                        <a:pt x="1093" y="159"/>
                      </a:cubicBezTo>
                      <a:cubicBezTo>
                        <a:pt x="1093" y="159"/>
                        <a:pt x="1093" y="159"/>
                        <a:pt x="1093" y="159"/>
                      </a:cubicBezTo>
                      <a:cubicBezTo>
                        <a:pt x="1093" y="159"/>
                        <a:pt x="1093" y="159"/>
                        <a:pt x="1094" y="159"/>
                      </a:cubicBezTo>
                      <a:cubicBezTo>
                        <a:pt x="1094" y="159"/>
                        <a:pt x="1094" y="159"/>
                        <a:pt x="1094" y="159"/>
                      </a:cubicBezTo>
                      <a:cubicBezTo>
                        <a:pt x="1094" y="159"/>
                        <a:pt x="1094" y="159"/>
                        <a:pt x="1094" y="159"/>
                      </a:cubicBezTo>
                      <a:cubicBezTo>
                        <a:pt x="1094" y="159"/>
                        <a:pt x="1094" y="158"/>
                        <a:pt x="1094" y="158"/>
                      </a:cubicBezTo>
                      <a:cubicBezTo>
                        <a:pt x="1094" y="158"/>
                        <a:pt x="1094" y="158"/>
                        <a:pt x="1094" y="158"/>
                      </a:cubicBezTo>
                      <a:cubicBezTo>
                        <a:pt x="1094" y="158"/>
                        <a:pt x="1094" y="157"/>
                        <a:pt x="1094" y="157"/>
                      </a:cubicBezTo>
                      <a:cubicBezTo>
                        <a:pt x="1094" y="157"/>
                        <a:pt x="1094" y="157"/>
                        <a:pt x="1094" y="157"/>
                      </a:cubicBezTo>
                      <a:cubicBezTo>
                        <a:pt x="1094" y="157"/>
                        <a:pt x="1094" y="157"/>
                        <a:pt x="1094" y="157"/>
                      </a:cubicBezTo>
                      <a:cubicBezTo>
                        <a:pt x="1094" y="157"/>
                        <a:pt x="1094" y="157"/>
                        <a:pt x="1094" y="157"/>
                      </a:cubicBezTo>
                      <a:cubicBezTo>
                        <a:pt x="1094" y="157"/>
                        <a:pt x="1094" y="156"/>
                        <a:pt x="1094" y="156"/>
                      </a:cubicBezTo>
                      <a:cubicBezTo>
                        <a:pt x="1094" y="156"/>
                        <a:pt x="1094" y="156"/>
                        <a:pt x="1094" y="156"/>
                      </a:cubicBezTo>
                      <a:cubicBezTo>
                        <a:pt x="1094" y="156"/>
                        <a:pt x="1094" y="156"/>
                        <a:pt x="1094" y="156"/>
                      </a:cubicBezTo>
                      <a:cubicBezTo>
                        <a:pt x="1094" y="156"/>
                        <a:pt x="1094" y="156"/>
                        <a:pt x="1094" y="156"/>
                      </a:cubicBezTo>
                      <a:cubicBezTo>
                        <a:pt x="1094" y="156"/>
                        <a:pt x="1094" y="156"/>
                        <a:pt x="1094" y="155"/>
                      </a:cubicBezTo>
                      <a:cubicBezTo>
                        <a:pt x="1094" y="155"/>
                        <a:pt x="1094" y="155"/>
                        <a:pt x="1094" y="155"/>
                      </a:cubicBezTo>
                      <a:cubicBezTo>
                        <a:pt x="1094" y="155"/>
                        <a:pt x="1094" y="155"/>
                        <a:pt x="1094" y="155"/>
                      </a:cubicBezTo>
                      <a:cubicBezTo>
                        <a:pt x="1094" y="155"/>
                        <a:pt x="1094" y="155"/>
                        <a:pt x="1094" y="155"/>
                      </a:cubicBezTo>
                      <a:cubicBezTo>
                        <a:pt x="1094" y="154"/>
                        <a:pt x="1094" y="154"/>
                        <a:pt x="1094" y="154"/>
                      </a:cubicBezTo>
                      <a:cubicBezTo>
                        <a:pt x="1095" y="125"/>
                        <a:pt x="1095" y="125"/>
                        <a:pt x="1095" y="125"/>
                      </a:cubicBezTo>
                      <a:cubicBezTo>
                        <a:pt x="1095" y="125"/>
                        <a:pt x="1095" y="125"/>
                        <a:pt x="1095" y="125"/>
                      </a:cubicBezTo>
                      <a:cubicBezTo>
                        <a:pt x="1095" y="125"/>
                        <a:pt x="1095" y="125"/>
                        <a:pt x="1095" y="125"/>
                      </a:cubicBezTo>
                      <a:cubicBezTo>
                        <a:pt x="1095" y="125"/>
                        <a:pt x="1095" y="125"/>
                        <a:pt x="1095" y="125"/>
                      </a:cubicBezTo>
                      <a:cubicBezTo>
                        <a:pt x="1095" y="123"/>
                        <a:pt x="1095" y="122"/>
                        <a:pt x="1095" y="120"/>
                      </a:cubicBezTo>
                      <a:cubicBezTo>
                        <a:pt x="1094" y="119"/>
                        <a:pt x="1094" y="117"/>
                        <a:pt x="1093" y="116"/>
                      </a:cubicBezTo>
                      <a:cubicBezTo>
                        <a:pt x="1092" y="114"/>
                        <a:pt x="1090" y="113"/>
                        <a:pt x="1089" y="112"/>
                      </a:cubicBezTo>
                      <a:cubicBezTo>
                        <a:pt x="1089" y="112"/>
                        <a:pt x="1089" y="112"/>
                        <a:pt x="1089" y="112"/>
                      </a:cubicBezTo>
                      <a:cubicBezTo>
                        <a:pt x="1089" y="111"/>
                        <a:pt x="1089" y="110"/>
                        <a:pt x="1088" y="108"/>
                      </a:cubicBezTo>
                      <a:cubicBezTo>
                        <a:pt x="1088" y="107"/>
                        <a:pt x="1088" y="106"/>
                        <a:pt x="1087" y="105"/>
                      </a:cubicBezTo>
                      <a:cubicBezTo>
                        <a:pt x="1087" y="104"/>
                        <a:pt x="1086" y="103"/>
                        <a:pt x="1085" y="103"/>
                      </a:cubicBezTo>
                      <a:cubicBezTo>
                        <a:pt x="1084" y="102"/>
                        <a:pt x="1083" y="101"/>
                        <a:pt x="1082" y="100"/>
                      </a:cubicBezTo>
                      <a:cubicBezTo>
                        <a:pt x="1082" y="99"/>
                        <a:pt x="1081" y="99"/>
                        <a:pt x="1081" y="99"/>
                      </a:cubicBezTo>
                      <a:cubicBezTo>
                        <a:pt x="1080" y="98"/>
                        <a:pt x="1080" y="98"/>
                        <a:pt x="1079" y="97"/>
                      </a:cubicBezTo>
                      <a:cubicBezTo>
                        <a:pt x="1078" y="97"/>
                        <a:pt x="1078" y="97"/>
                        <a:pt x="1077" y="96"/>
                      </a:cubicBezTo>
                      <a:cubicBezTo>
                        <a:pt x="1076" y="96"/>
                        <a:pt x="1075" y="96"/>
                        <a:pt x="1075" y="95"/>
                      </a:cubicBezTo>
                      <a:cubicBezTo>
                        <a:pt x="1073" y="95"/>
                        <a:pt x="1071" y="94"/>
                        <a:pt x="1069" y="94"/>
                      </a:cubicBezTo>
                      <a:cubicBezTo>
                        <a:pt x="1068" y="93"/>
                        <a:pt x="1066" y="93"/>
                        <a:pt x="1064" y="92"/>
                      </a:cubicBezTo>
                      <a:cubicBezTo>
                        <a:pt x="1062" y="92"/>
                        <a:pt x="1060" y="92"/>
                        <a:pt x="1058" y="91"/>
                      </a:cubicBezTo>
                      <a:cubicBezTo>
                        <a:pt x="1055" y="91"/>
                        <a:pt x="1053" y="91"/>
                        <a:pt x="1051" y="91"/>
                      </a:cubicBezTo>
                      <a:cubicBezTo>
                        <a:pt x="827" y="91"/>
                        <a:pt x="827" y="91"/>
                        <a:pt x="827" y="91"/>
                      </a:cubicBezTo>
                      <a:cubicBezTo>
                        <a:pt x="821" y="91"/>
                        <a:pt x="814" y="91"/>
                        <a:pt x="808" y="92"/>
                      </a:cubicBezTo>
                      <a:cubicBezTo>
                        <a:pt x="802" y="92"/>
                        <a:pt x="795" y="93"/>
                        <a:pt x="789" y="95"/>
                      </a:cubicBezTo>
                      <a:cubicBezTo>
                        <a:pt x="783" y="97"/>
                        <a:pt x="777" y="99"/>
                        <a:pt x="771" y="102"/>
                      </a:cubicBezTo>
                      <a:cubicBezTo>
                        <a:pt x="766" y="104"/>
                        <a:pt x="761" y="108"/>
                        <a:pt x="757" y="112"/>
                      </a:cubicBezTo>
                      <a:cubicBezTo>
                        <a:pt x="527" y="349"/>
                        <a:pt x="527" y="349"/>
                        <a:pt x="527" y="349"/>
                      </a:cubicBezTo>
                      <a:cubicBezTo>
                        <a:pt x="321" y="348"/>
                        <a:pt x="321" y="348"/>
                        <a:pt x="321" y="348"/>
                      </a:cubicBezTo>
                      <a:cubicBezTo>
                        <a:pt x="612" y="75"/>
                        <a:pt x="612" y="75"/>
                        <a:pt x="612" y="75"/>
                      </a:cubicBezTo>
                      <a:cubicBezTo>
                        <a:pt x="612" y="75"/>
                        <a:pt x="612" y="75"/>
                        <a:pt x="612" y="75"/>
                      </a:cubicBezTo>
                      <a:cubicBezTo>
                        <a:pt x="613" y="74"/>
                        <a:pt x="613" y="74"/>
                        <a:pt x="613" y="74"/>
                      </a:cubicBezTo>
                      <a:cubicBezTo>
                        <a:pt x="613" y="74"/>
                        <a:pt x="613" y="73"/>
                        <a:pt x="614" y="73"/>
                      </a:cubicBezTo>
                      <a:cubicBezTo>
                        <a:pt x="614" y="73"/>
                        <a:pt x="614" y="73"/>
                        <a:pt x="614" y="73"/>
                      </a:cubicBezTo>
                      <a:cubicBezTo>
                        <a:pt x="614" y="73"/>
                        <a:pt x="614" y="73"/>
                        <a:pt x="614" y="73"/>
                      </a:cubicBezTo>
                      <a:cubicBezTo>
                        <a:pt x="614" y="73"/>
                        <a:pt x="615" y="72"/>
                        <a:pt x="615" y="72"/>
                      </a:cubicBezTo>
                      <a:cubicBezTo>
                        <a:pt x="615" y="72"/>
                        <a:pt x="615" y="71"/>
                        <a:pt x="615" y="71"/>
                      </a:cubicBezTo>
                      <a:cubicBezTo>
                        <a:pt x="615" y="71"/>
                        <a:pt x="615" y="71"/>
                        <a:pt x="615" y="71"/>
                      </a:cubicBezTo>
                      <a:cubicBezTo>
                        <a:pt x="615" y="71"/>
                        <a:pt x="615" y="71"/>
                        <a:pt x="615" y="71"/>
                      </a:cubicBezTo>
                      <a:cubicBezTo>
                        <a:pt x="615" y="71"/>
                        <a:pt x="615" y="71"/>
                        <a:pt x="615" y="71"/>
                      </a:cubicBezTo>
                      <a:cubicBezTo>
                        <a:pt x="616" y="71"/>
                        <a:pt x="616" y="70"/>
                        <a:pt x="616" y="70"/>
                      </a:cubicBezTo>
                      <a:cubicBezTo>
                        <a:pt x="616" y="70"/>
                        <a:pt x="617" y="70"/>
                        <a:pt x="617" y="69"/>
                      </a:cubicBezTo>
                      <a:cubicBezTo>
                        <a:pt x="617" y="69"/>
                        <a:pt x="617" y="69"/>
                        <a:pt x="617" y="69"/>
                      </a:cubicBezTo>
                      <a:cubicBezTo>
                        <a:pt x="617" y="69"/>
                        <a:pt x="617" y="69"/>
                        <a:pt x="617" y="69"/>
                      </a:cubicBezTo>
                      <a:cubicBezTo>
                        <a:pt x="617" y="69"/>
                        <a:pt x="617" y="69"/>
                        <a:pt x="617" y="68"/>
                      </a:cubicBezTo>
                      <a:cubicBezTo>
                        <a:pt x="617" y="68"/>
                        <a:pt x="618" y="68"/>
                        <a:pt x="618" y="68"/>
                      </a:cubicBezTo>
                      <a:cubicBezTo>
                        <a:pt x="618" y="67"/>
                        <a:pt x="618" y="67"/>
                        <a:pt x="618" y="67"/>
                      </a:cubicBezTo>
                      <a:cubicBezTo>
                        <a:pt x="618" y="67"/>
                        <a:pt x="618" y="67"/>
                        <a:pt x="618" y="67"/>
                      </a:cubicBezTo>
                      <a:cubicBezTo>
                        <a:pt x="618" y="67"/>
                        <a:pt x="618" y="67"/>
                        <a:pt x="618" y="67"/>
                      </a:cubicBezTo>
                      <a:cubicBezTo>
                        <a:pt x="618" y="67"/>
                        <a:pt x="618" y="67"/>
                        <a:pt x="618" y="67"/>
                      </a:cubicBezTo>
                      <a:cubicBezTo>
                        <a:pt x="618" y="66"/>
                        <a:pt x="618" y="66"/>
                        <a:pt x="618" y="66"/>
                      </a:cubicBezTo>
                      <a:cubicBezTo>
                        <a:pt x="618" y="66"/>
                        <a:pt x="619" y="66"/>
                        <a:pt x="619" y="65"/>
                      </a:cubicBezTo>
                      <a:cubicBezTo>
                        <a:pt x="619" y="65"/>
                        <a:pt x="619" y="65"/>
                        <a:pt x="619" y="65"/>
                      </a:cubicBezTo>
                      <a:cubicBezTo>
                        <a:pt x="619" y="65"/>
                        <a:pt x="619" y="65"/>
                        <a:pt x="619" y="65"/>
                      </a:cubicBezTo>
                      <a:cubicBezTo>
                        <a:pt x="619" y="65"/>
                        <a:pt x="619" y="65"/>
                        <a:pt x="619" y="65"/>
                      </a:cubicBezTo>
                      <a:cubicBezTo>
                        <a:pt x="619" y="64"/>
                        <a:pt x="619" y="64"/>
                        <a:pt x="619" y="64"/>
                      </a:cubicBezTo>
                      <a:cubicBezTo>
                        <a:pt x="619" y="64"/>
                        <a:pt x="619" y="64"/>
                        <a:pt x="619" y="63"/>
                      </a:cubicBezTo>
                      <a:cubicBezTo>
                        <a:pt x="619" y="63"/>
                        <a:pt x="619" y="63"/>
                        <a:pt x="619" y="63"/>
                      </a:cubicBezTo>
                      <a:cubicBezTo>
                        <a:pt x="620" y="63"/>
                        <a:pt x="620" y="63"/>
                        <a:pt x="620" y="62"/>
                      </a:cubicBezTo>
                      <a:cubicBezTo>
                        <a:pt x="620" y="62"/>
                        <a:pt x="620" y="62"/>
                        <a:pt x="620" y="62"/>
                      </a:cubicBezTo>
                      <a:cubicBezTo>
                        <a:pt x="620" y="62"/>
                        <a:pt x="620" y="62"/>
                        <a:pt x="620" y="62"/>
                      </a:cubicBezTo>
                      <a:cubicBezTo>
                        <a:pt x="620" y="62"/>
                        <a:pt x="620" y="62"/>
                        <a:pt x="620" y="62"/>
                      </a:cubicBezTo>
                      <a:cubicBezTo>
                        <a:pt x="620" y="62"/>
                        <a:pt x="620" y="62"/>
                        <a:pt x="620" y="61"/>
                      </a:cubicBezTo>
                      <a:cubicBezTo>
                        <a:pt x="620" y="61"/>
                        <a:pt x="620" y="61"/>
                        <a:pt x="620" y="61"/>
                      </a:cubicBezTo>
                      <a:cubicBezTo>
                        <a:pt x="620" y="61"/>
                        <a:pt x="620" y="61"/>
                        <a:pt x="620" y="60"/>
                      </a:cubicBezTo>
                      <a:cubicBezTo>
                        <a:pt x="620" y="60"/>
                        <a:pt x="620" y="60"/>
                        <a:pt x="620" y="60"/>
                      </a:cubicBezTo>
                      <a:cubicBezTo>
                        <a:pt x="620" y="60"/>
                        <a:pt x="620" y="60"/>
                        <a:pt x="620" y="60"/>
                      </a:cubicBezTo>
                      <a:cubicBezTo>
                        <a:pt x="620" y="60"/>
                        <a:pt x="620" y="60"/>
                        <a:pt x="620" y="60"/>
                      </a:cubicBezTo>
                      <a:cubicBezTo>
                        <a:pt x="620" y="60"/>
                        <a:pt x="620" y="59"/>
                        <a:pt x="620" y="59"/>
                      </a:cubicBezTo>
                      <a:cubicBezTo>
                        <a:pt x="620" y="59"/>
                        <a:pt x="620" y="59"/>
                        <a:pt x="620" y="59"/>
                      </a:cubicBezTo>
                      <a:cubicBezTo>
                        <a:pt x="620" y="59"/>
                        <a:pt x="620" y="59"/>
                        <a:pt x="620" y="58"/>
                      </a:cubicBezTo>
                      <a:cubicBezTo>
                        <a:pt x="616" y="29"/>
                        <a:pt x="616" y="29"/>
                        <a:pt x="616" y="29"/>
                      </a:cubicBezTo>
                      <a:cubicBezTo>
                        <a:pt x="616" y="30"/>
                        <a:pt x="616" y="30"/>
                        <a:pt x="616" y="30"/>
                      </a:cubicBezTo>
                      <a:cubicBezTo>
                        <a:pt x="616" y="29"/>
                        <a:pt x="616" y="28"/>
                        <a:pt x="615" y="28"/>
                      </a:cubicBezTo>
                      <a:cubicBezTo>
                        <a:pt x="615" y="26"/>
                        <a:pt x="614" y="25"/>
                        <a:pt x="613" y="24"/>
                      </a:cubicBezTo>
                      <a:cubicBezTo>
                        <a:pt x="612" y="19"/>
                        <a:pt x="612" y="19"/>
                        <a:pt x="612" y="19"/>
                      </a:cubicBezTo>
                      <a:cubicBezTo>
                        <a:pt x="612" y="19"/>
                        <a:pt x="612" y="19"/>
                        <a:pt x="612" y="19"/>
                      </a:cubicBezTo>
                      <a:cubicBezTo>
                        <a:pt x="612" y="19"/>
                        <a:pt x="612" y="19"/>
                        <a:pt x="612" y="19"/>
                      </a:cubicBezTo>
                      <a:cubicBezTo>
                        <a:pt x="612" y="19"/>
                        <a:pt x="612" y="19"/>
                        <a:pt x="612" y="19"/>
                      </a:cubicBezTo>
                      <a:cubicBezTo>
                        <a:pt x="612" y="20"/>
                        <a:pt x="612" y="20"/>
                        <a:pt x="612" y="20"/>
                      </a:cubicBezTo>
                      <a:cubicBezTo>
                        <a:pt x="612" y="20"/>
                        <a:pt x="612" y="20"/>
                        <a:pt x="612" y="20"/>
                      </a:cubicBezTo>
                      <a:cubicBezTo>
                        <a:pt x="612" y="19"/>
                        <a:pt x="612" y="19"/>
                        <a:pt x="612" y="18"/>
                      </a:cubicBezTo>
                      <a:cubicBezTo>
                        <a:pt x="612" y="17"/>
                        <a:pt x="612" y="16"/>
                        <a:pt x="612" y="16"/>
                      </a:cubicBezTo>
                      <a:cubicBezTo>
                        <a:pt x="611" y="15"/>
                        <a:pt x="611" y="14"/>
                        <a:pt x="610" y="13"/>
                      </a:cubicBezTo>
                      <a:cubicBezTo>
                        <a:pt x="609" y="12"/>
                        <a:pt x="608" y="11"/>
                        <a:pt x="607" y="10"/>
                      </a:cubicBezTo>
                      <a:cubicBezTo>
                        <a:pt x="606" y="9"/>
                        <a:pt x="604" y="9"/>
                        <a:pt x="602" y="8"/>
                      </a:cubicBezTo>
                      <a:cubicBezTo>
                        <a:pt x="600" y="7"/>
                        <a:pt x="598" y="7"/>
                        <a:pt x="596" y="7"/>
                      </a:cubicBezTo>
                      <a:cubicBezTo>
                        <a:pt x="594" y="6"/>
                        <a:pt x="592" y="6"/>
                        <a:pt x="589" y="6"/>
                      </a:cubicBezTo>
                      <a:cubicBezTo>
                        <a:pt x="588" y="6"/>
                        <a:pt x="588" y="6"/>
                        <a:pt x="587" y="6"/>
                      </a:cubicBezTo>
                      <a:cubicBezTo>
                        <a:pt x="586" y="6"/>
                        <a:pt x="585" y="6"/>
                        <a:pt x="585" y="6"/>
                      </a:cubicBezTo>
                      <a:cubicBezTo>
                        <a:pt x="584" y="6"/>
                        <a:pt x="583" y="6"/>
                        <a:pt x="582" y="6"/>
                      </a:cubicBezTo>
                      <a:cubicBezTo>
                        <a:pt x="581" y="6"/>
                        <a:pt x="581" y="6"/>
                        <a:pt x="580" y="6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68" y="0"/>
                        <a:pt x="62" y="1"/>
                        <a:pt x="55" y="2"/>
                      </a:cubicBezTo>
                      <a:cubicBezTo>
                        <a:pt x="49" y="3"/>
                        <a:pt x="43" y="5"/>
                        <a:pt x="37" y="7"/>
                      </a:cubicBezTo>
                      <a:cubicBezTo>
                        <a:pt x="30" y="9"/>
                        <a:pt x="25" y="11"/>
                        <a:pt x="20" y="14"/>
                      </a:cubicBezTo>
                      <a:cubicBezTo>
                        <a:pt x="16" y="16"/>
                        <a:pt x="13" y="19"/>
                        <a:pt x="10" y="21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9" y="21"/>
                        <a:pt x="9" y="22"/>
                        <a:pt x="8" y="22"/>
                      </a:cubicBezTo>
                      <a:cubicBezTo>
                        <a:pt x="8" y="22"/>
                        <a:pt x="8" y="23"/>
                        <a:pt x="8" y="23"/>
                      </a:cubicBezTo>
                      <a:cubicBezTo>
                        <a:pt x="8" y="23"/>
                        <a:pt x="8" y="23"/>
                        <a:pt x="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9" y="32"/>
                        <a:pt x="12" y="40"/>
                        <a:pt x="14" y="48"/>
                      </a:cubicBezTo>
                      <a:cubicBezTo>
                        <a:pt x="14" y="48"/>
                        <a:pt x="13" y="48"/>
                        <a:pt x="13" y="48"/>
                      </a:cubicBezTo>
                      <a:cubicBezTo>
                        <a:pt x="13" y="48"/>
                        <a:pt x="12" y="47"/>
                        <a:pt x="12" y="47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6" y="24"/>
                        <a:pt x="6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6"/>
                        <a:pt x="5" y="26"/>
                      </a:cubicBezTo>
                      <a:cubicBezTo>
                        <a:pt x="5" y="26"/>
                        <a:pt x="4" y="26"/>
                        <a:pt x="4" y="26"/>
                      </a:cubicBezTo>
                      <a:cubicBezTo>
                        <a:pt x="4" y="27"/>
                        <a:pt x="3" y="28"/>
                        <a:pt x="2" y="29"/>
                      </a:cubicBezTo>
                      <a:cubicBezTo>
                        <a:pt x="1" y="31"/>
                        <a:pt x="1" y="32"/>
                        <a:pt x="0" y="34"/>
                      </a:cubicBezTo>
                      <a:cubicBezTo>
                        <a:pt x="0" y="35"/>
                        <a:pt x="0" y="36"/>
                        <a:pt x="0" y="38"/>
                      </a:cubicBezTo>
                      <a:cubicBezTo>
                        <a:pt x="1" y="38"/>
                        <a:pt x="1" y="39"/>
                        <a:pt x="1" y="39"/>
                      </a:cubicBezTo>
                      <a:cubicBezTo>
                        <a:pt x="1" y="40"/>
                        <a:pt x="1" y="40"/>
                        <a:pt x="1" y="40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1" y="46"/>
                        <a:pt x="1" y="48"/>
                        <a:pt x="2" y="49"/>
                      </a:cubicBezTo>
                      <a:cubicBezTo>
                        <a:pt x="2" y="49"/>
                        <a:pt x="2" y="49"/>
                        <a:pt x="2" y="49"/>
                      </a:cubicBezTo>
                      <a:cubicBezTo>
                        <a:pt x="10" y="78"/>
                        <a:pt x="10" y="78"/>
                        <a:pt x="10" y="78"/>
                      </a:cubicBezTo>
                      <a:cubicBezTo>
                        <a:pt x="10" y="79"/>
                        <a:pt x="11" y="80"/>
                        <a:pt x="11" y="81"/>
                      </a:cubicBezTo>
                      <a:cubicBezTo>
                        <a:pt x="11" y="81"/>
                        <a:pt x="11" y="81"/>
                        <a:pt x="11" y="81"/>
                      </a:cubicBezTo>
                      <a:cubicBezTo>
                        <a:pt x="12" y="81"/>
                        <a:pt x="12" y="82"/>
                        <a:pt x="12" y="82"/>
                      </a:cubicBezTo>
                      <a:cubicBezTo>
                        <a:pt x="12" y="82"/>
                        <a:pt x="13" y="83"/>
                        <a:pt x="13" y="83"/>
                      </a:cubicBezTo>
                      <a:cubicBezTo>
                        <a:pt x="13" y="83"/>
                        <a:pt x="13" y="83"/>
                        <a:pt x="13" y="83"/>
                      </a:cubicBezTo>
                      <a:cubicBezTo>
                        <a:pt x="13" y="83"/>
                        <a:pt x="13" y="83"/>
                        <a:pt x="14" y="84"/>
                      </a:cubicBezTo>
                      <a:cubicBezTo>
                        <a:pt x="14" y="84"/>
                        <a:pt x="14" y="84"/>
                        <a:pt x="14" y="84"/>
                      </a:cubicBezTo>
                      <a:cubicBezTo>
                        <a:pt x="15" y="85"/>
                        <a:pt x="15" y="85"/>
                        <a:pt x="16" y="85"/>
                      </a:cubicBezTo>
                      <a:cubicBezTo>
                        <a:pt x="16" y="85"/>
                        <a:pt x="16" y="86"/>
                        <a:pt x="16" y="86"/>
                      </a:cubicBezTo>
                      <a:cubicBezTo>
                        <a:pt x="17" y="86"/>
                        <a:pt x="17" y="86"/>
                        <a:pt x="18" y="86"/>
                      </a:cubicBezTo>
                      <a:cubicBezTo>
                        <a:pt x="18" y="86"/>
                        <a:pt x="18" y="87"/>
                        <a:pt x="19" y="87"/>
                      </a:cubicBezTo>
                      <a:cubicBezTo>
                        <a:pt x="19" y="87"/>
                        <a:pt x="19" y="87"/>
                        <a:pt x="20" y="87"/>
                      </a:cubicBezTo>
                      <a:cubicBezTo>
                        <a:pt x="20" y="87"/>
                        <a:pt x="20" y="87"/>
                        <a:pt x="20" y="87"/>
                      </a:cubicBezTo>
                      <a:cubicBezTo>
                        <a:pt x="20" y="87"/>
                        <a:pt x="21" y="88"/>
                        <a:pt x="21" y="88"/>
                      </a:cubicBezTo>
                      <a:cubicBezTo>
                        <a:pt x="22" y="88"/>
                        <a:pt x="22" y="88"/>
                        <a:pt x="22" y="88"/>
                      </a:cubicBezTo>
                      <a:cubicBezTo>
                        <a:pt x="22" y="88"/>
                        <a:pt x="23" y="88"/>
                        <a:pt x="23" y="88"/>
                      </a:cubicBezTo>
                      <a:cubicBezTo>
                        <a:pt x="23" y="88"/>
                        <a:pt x="23" y="88"/>
                        <a:pt x="23" y="88"/>
                      </a:cubicBezTo>
                      <a:cubicBezTo>
                        <a:pt x="23" y="88"/>
                        <a:pt x="23" y="88"/>
                        <a:pt x="24" y="88"/>
                      </a:cubicBezTo>
                      <a:cubicBezTo>
                        <a:pt x="24" y="88"/>
                        <a:pt x="24" y="89"/>
                        <a:pt x="25" y="89"/>
                      </a:cubicBezTo>
                      <a:cubicBezTo>
                        <a:pt x="25" y="89"/>
                        <a:pt x="26" y="89"/>
                        <a:pt x="26" y="89"/>
                      </a:cubicBezTo>
                      <a:cubicBezTo>
                        <a:pt x="26" y="89"/>
                        <a:pt x="27" y="89"/>
                        <a:pt x="27" y="89"/>
                      </a:cubicBezTo>
                      <a:cubicBezTo>
                        <a:pt x="27" y="89"/>
                        <a:pt x="27" y="89"/>
                        <a:pt x="27" y="89"/>
                      </a:cubicBezTo>
                      <a:cubicBezTo>
                        <a:pt x="27" y="89"/>
                        <a:pt x="27" y="89"/>
                        <a:pt x="27" y="89"/>
                      </a:cubicBezTo>
                      <a:cubicBezTo>
                        <a:pt x="27" y="89"/>
                        <a:pt x="27" y="89"/>
                        <a:pt x="27" y="89"/>
                      </a:cubicBezTo>
                      <a:cubicBezTo>
                        <a:pt x="28" y="89"/>
                        <a:pt x="28" y="89"/>
                        <a:pt x="28" y="89"/>
                      </a:cubicBezTo>
                      <a:cubicBezTo>
                        <a:pt x="29" y="89"/>
                        <a:pt x="29" y="89"/>
                        <a:pt x="30" y="90"/>
                      </a:cubicBezTo>
                      <a:cubicBezTo>
                        <a:pt x="30" y="90"/>
                        <a:pt x="31" y="90"/>
                        <a:pt x="31" y="90"/>
                      </a:cubicBezTo>
                      <a:cubicBezTo>
                        <a:pt x="31" y="90"/>
                        <a:pt x="32" y="90"/>
                        <a:pt x="32" y="90"/>
                      </a:cubicBezTo>
                      <a:cubicBezTo>
                        <a:pt x="32" y="90"/>
                        <a:pt x="32" y="90"/>
                        <a:pt x="32" y="90"/>
                      </a:cubicBezTo>
                      <a:cubicBezTo>
                        <a:pt x="32" y="90"/>
                        <a:pt x="32" y="90"/>
                        <a:pt x="32" y="90"/>
                      </a:cubicBezTo>
                      <a:cubicBezTo>
                        <a:pt x="33" y="90"/>
                        <a:pt x="33" y="90"/>
                        <a:pt x="34" y="90"/>
                      </a:cubicBezTo>
                      <a:cubicBezTo>
                        <a:pt x="34" y="90"/>
                        <a:pt x="35" y="90"/>
                        <a:pt x="35" y="90"/>
                      </a:cubicBezTo>
                      <a:cubicBezTo>
                        <a:pt x="35" y="90"/>
                        <a:pt x="36" y="90"/>
                        <a:pt x="36" y="90"/>
                      </a:cubicBezTo>
                      <a:cubicBezTo>
                        <a:pt x="36" y="90"/>
                        <a:pt x="36" y="90"/>
                        <a:pt x="37" y="90"/>
                      </a:cubicBezTo>
                      <a:cubicBezTo>
                        <a:pt x="37" y="90"/>
                        <a:pt x="37" y="90"/>
                        <a:pt x="37" y="90"/>
                      </a:cubicBezTo>
                      <a:cubicBezTo>
                        <a:pt x="38" y="90"/>
                        <a:pt x="38" y="90"/>
                        <a:pt x="38" y="90"/>
                      </a:cubicBezTo>
                      <a:cubicBezTo>
                        <a:pt x="440" y="95"/>
                        <a:pt x="440" y="95"/>
                        <a:pt x="440" y="95"/>
                      </a:cubicBezTo>
                      <a:cubicBezTo>
                        <a:pt x="122" y="373"/>
                        <a:pt x="122" y="373"/>
                        <a:pt x="122" y="373"/>
                      </a:cubicBezTo>
                      <a:cubicBezTo>
                        <a:pt x="121" y="374"/>
                        <a:pt x="121" y="374"/>
                        <a:pt x="120" y="375"/>
                      </a:cubicBezTo>
                      <a:cubicBezTo>
                        <a:pt x="120" y="375"/>
                        <a:pt x="119" y="376"/>
                        <a:pt x="118" y="376"/>
                      </a:cubicBezTo>
                      <a:cubicBezTo>
                        <a:pt x="118" y="377"/>
                        <a:pt x="117" y="378"/>
                        <a:pt x="116" y="379"/>
                      </a:cubicBezTo>
                      <a:cubicBezTo>
                        <a:pt x="115" y="380"/>
                        <a:pt x="114" y="381"/>
                        <a:pt x="113" y="382"/>
                      </a:cubicBezTo>
                      <a:cubicBezTo>
                        <a:pt x="111" y="384"/>
                        <a:pt x="110" y="386"/>
                        <a:pt x="109" y="389"/>
                      </a:cubicBezTo>
                      <a:cubicBezTo>
                        <a:pt x="107" y="391"/>
                        <a:pt x="107" y="393"/>
                        <a:pt x="106" y="395"/>
                      </a:cubicBezTo>
                      <a:cubicBezTo>
                        <a:pt x="106" y="397"/>
                        <a:pt x="106" y="399"/>
                        <a:pt x="106" y="401"/>
                      </a:cubicBezTo>
                      <a:cubicBezTo>
                        <a:pt x="106" y="403"/>
                        <a:pt x="107" y="404"/>
                        <a:pt x="107" y="405"/>
                      </a:cubicBezTo>
                      <a:cubicBezTo>
                        <a:pt x="107" y="405"/>
                        <a:pt x="107" y="405"/>
                        <a:pt x="107" y="405"/>
                      </a:cubicBezTo>
                      <a:cubicBezTo>
                        <a:pt x="107" y="405"/>
                        <a:pt x="107" y="405"/>
                        <a:pt x="107" y="405"/>
                      </a:cubicBezTo>
                      <a:cubicBezTo>
                        <a:pt x="107" y="405"/>
                        <a:pt x="107" y="405"/>
                        <a:pt x="107" y="405"/>
                      </a:cubicBezTo>
                      <a:cubicBezTo>
                        <a:pt x="107" y="405"/>
                        <a:pt x="107" y="405"/>
                        <a:pt x="107" y="405"/>
                      </a:cubicBezTo>
                      <a:cubicBezTo>
                        <a:pt x="108" y="408"/>
                        <a:pt x="108" y="408"/>
                        <a:pt x="108" y="408"/>
                      </a:cubicBezTo>
                      <a:cubicBezTo>
                        <a:pt x="107" y="412"/>
                        <a:pt x="107" y="415"/>
                        <a:pt x="107" y="418"/>
                      </a:cubicBezTo>
                      <a:cubicBezTo>
                        <a:pt x="107" y="419"/>
                        <a:pt x="108" y="420"/>
                        <a:pt x="108" y="420"/>
                      </a:cubicBezTo>
                      <a:cubicBezTo>
                        <a:pt x="108" y="420"/>
                        <a:pt x="108" y="420"/>
                        <a:pt x="108" y="420"/>
                      </a:cubicBezTo>
                      <a:cubicBezTo>
                        <a:pt x="108" y="420"/>
                        <a:pt x="108" y="420"/>
                        <a:pt x="108" y="420"/>
                      </a:cubicBezTo>
                      <a:cubicBezTo>
                        <a:pt x="111" y="430"/>
                        <a:pt x="115" y="440"/>
                        <a:pt x="119" y="450"/>
                      </a:cubicBezTo>
                      <a:cubicBezTo>
                        <a:pt x="119" y="452"/>
                        <a:pt x="120" y="453"/>
                        <a:pt x="120" y="454"/>
                      </a:cubicBezTo>
                      <a:cubicBezTo>
                        <a:pt x="120" y="454"/>
                        <a:pt x="120" y="454"/>
                        <a:pt x="120" y="454"/>
                      </a:cubicBezTo>
                      <a:cubicBezTo>
                        <a:pt x="121" y="454"/>
                        <a:pt x="121" y="454"/>
                        <a:pt x="121" y="454"/>
                      </a:cubicBezTo>
                      <a:cubicBezTo>
                        <a:pt x="122" y="455"/>
                        <a:pt x="122" y="456"/>
                        <a:pt x="123" y="456"/>
                      </a:cubicBezTo>
                      <a:cubicBezTo>
                        <a:pt x="123" y="456"/>
                        <a:pt x="123" y="456"/>
                        <a:pt x="123" y="456"/>
                      </a:cubicBezTo>
                      <a:cubicBezTo>
                        <a:pt x="123" y="456"/>
                        <a:pt x="123" y="456"/>
                        <a:pt x="123" y="456"/>
                      </a:cubicBezTo>
                      <a:cubicBezTo>
                        <a:pt x="123" y="457"/>
                        <a:pt x="124" y="457"/>
                        <a:pt x="124" y="457"/>
                      </a:cubicBezTo>
                      <a:cubicBezTo>
                        <a:pt x="125" y="458"/>
                        <a:pt x="125" y="458"/>
                        <a:pt x="126" y="459"/>
                      </a:cubicBezTo>
                      <a:cubicBezTo>
                        <a:pt x="126" y="459"/>
                        <a:pt x="126" y="459"/>
                        <a:pt x="126" y="459"/>
                      </a:cubicBezTo>
                      <a:cubicBezTo>
                        <a:pt x="126" y="459"/>
                        <a:pt x="127" y="459"/>
                        <a:pt x="127" y="460"/>
                      </a:cubicBezTo>
                      <a:cubicBezTo>
                        <a:pt x="128" y="460"/>
                        <a:pt x="129" y="460"/>
                        <a:pt x="129" y="461"/>
                      </a:cubicBezTo>
                      <a:cubicBezTo>
                        <a:pt x="129" y="461"/>
                        <a:pt x="129" y="461"/>
                        <a:pt x="129" y="461"/>
                      </a:cubicBezTo>
                      <a:cubicBezTo>
                        <a:pt x="130" y="461"/>
                        <a:pt x="130" y="461"/>
                        <a:pt x="130" y="461"/>
                      </a:cubicBezTo>
                      <a:cubicBezTo>
                        <a:pt x="130" y="461"/>
                        <a:pt x="130" y="461"/>
                        <a:pt x="131" y="461"/>
                      </a:cubicBezTo>
                      <a:cubicBezTo>
                        <a:pt x="131" y="462"/>
                        <a:pt x="132" y="462"/>
                        <a:pt x="132" y="462"/>
                      </a:cubicBezTo>
                      <a:cubicBezTo>
                        <a:pt x="133" y="462"/>
                        <a:pt x="133" y="462"/>
                        <a:pt x="134" y="462"/>
                      </a:cubicBezTo>
                      <a:cubicBezTo>
                        <a:pt x="134" y="462"/>
                        <a:pt x="134" y="463"/>
                        <a:pt x="134" y="463"/>
                      </a:cubicBezTo>
                      <a:cubicBezTo>
                        <a:pt x="134" y="463"/>
                        <a:pt x="134" y="463"/>
                        <a:pt x="134" y="463"/>
                      </a:cubicBezTo>
                      <a:cubicBezTo>
                        <a:pt x="134" y="463"/>
                        <a:pt x="135" y="463"/>
                        <a:pt x="135" y="463"/>
                      </a:cubicBezTo>
                      <a:cubicBezTo>
                        <a:pt x="136" y="463"/>
                        <a:pt x="136" y="463"/>
                        <a:pt x="136" y="463"/>
                      </a:cubicBezTo>
                      <a:cubicBezTo>
                        <a:pt x="137" y="463"/>
                        <a:pt x="137" y="463"/>
                        <a:pt x="138" y="464"/>
                      </a:cubicBezTo>
                      <a:cubicBezTo>
                        <a:pt x="138" y="464"/>
                        <a:pt x="138" y="464"/>
                        <a:pt x="139" y="464"/>
                      </a:cubicBezTo>
                      <a:cubicBezTo>
                        <a:pt x="139" y="464"/>
                        <a:pt x="139" y="464"/>
                        <a:pt x="139" y="464"/>
                      </a:cubicBezTo>
                      <a:cubicBezTo>
                        <a:pt x="139" y="464"/>
                        <a:pt x="139" y="464"/>
                        <a:pt x="139" y="464"/>
                      </a:cubicBezTo>
                      <a:cubicBezTo>
                        <a:pt x="139" y="464"/>
                        <a:pt x="139" y="464"/>
                        <a:pt x="139" y="464"/>
                      </a:cubicBezTo>
                      <a:cubicBezTo>
                        <a:pt x="140" y="464"/>
                        <a:pt x="140" y="464"/>
                        <a:pt x="141" y="464"/>
                      </a:cubicBezTo>
                      <a:cubicBezTo>
                        <a:pt x="141" y="464"/>
                        <a:pt x="142" y="464"/>
                        <a:pt x="142" y="464"/>
                      </a:cubicBezTo>
                      <a:cubicBezTo>
                        <a:pt x="143" y="464"/>
                        <a:pt x="143" y="464"/>
                        <a:pt x="144" y="465"/>
                      </a:cubicBezTo>
                      <a:cubicBezTo>
                        <a:pt x="144" y="465"/>
                        <a:pt x="144" y="465"/>
                        <a:pt x="144" y="465"/>
                      </a:cubicBezTo>
                      <a:cubicBezTo>
                        <a:pt x="145" y="465"/>
                        <a:pt x="145" y="465"/>
                        <a:pt x="145" y="465"/>
                      </a:cubicBezTo>
                      <a:cubicBezTo>
                        <a:pt x="145" y="465"/>
                        <a:pt x="145" y="465"/>
                        <a:pt x="146" y="465"/>
                      </a:cubicBezTo>
                      <a:cubicBezTo>
                        <a:pt x="146" y="465"/>
                        <a:pt x="147" y="465"/>
                        <a:pt x="147" y="465"/>
                      </a:cubicBezTo>
                      <a:cubicBezTo>
                        <a:pt x="148" y="465"/>
                        <a:pt x="148" y="465"/>
                        <a:pt x="148" y="465"/>
                      </a:cubicBezTo>
                      <a:cubicBezTo>
                        <a:pt x="148" y="465"/>
                        <a:pt x="149" y="465"/>
                        <a:pt x="149" y="465"/>
                      </a:cubicBezTo>
                      <a:cubicBezTo>
                        <a:pt x="149" y="465"/>
                        <a:pt x="150" y="465"/>
                        <a:pt x="150" y="465"/>
                      </a:cubicBezTo>
                      <a:cubicBezTo>
                        <a:pt x="150" y="465"/>
                        <a:pt x="151" y="465"/>
                        <a:pt x="151" y="465"/>
                      </a:cubicBezTo>
                      <a:cubicBezTo>
                        <a:pt x="526" y="467"/>
                        <a:pt x="526" y="467"/>
                        <a:pt x="526" y="467"/>
                      </a:cubicBezTo>
                      <a:cubicBezTo>
                        <a:pt x="533" y="467"/>
                        <a:pt x="533" y="467"/>
                        <a:pt x="533" y="467"/>
                      </a:cubicBezTo>
                      <a:cubicBezTo>
                        <a:pt x="534" y="467"/>
                        <a:pt x="534" y="467"/>
                        <a:pt x="534" y="467"/>
                      </a:cubicBezTo>
                      <a:cubicBezTo>
                        <a:pt x="535" y="467"/>
                        <a:pt x="535" y="467"/>
                        <a:pt x="535" y="467"/>
                      </a:cubicBezTo>
                      <a:cubicBezTo>
                        <a:pt x="536" y="467"/>
                        <a:pt x="536" y="467"/>
                        <a:pt x="536" y="467"/>
                      </a:cubicBezTo>
                      <a:cubicBezTo>
                        <a:pt x="537" y="467"/>
                        <a:pt x="537" y="467"/>
                        <a:pt x="537" y="467"/>
                      </a:cubicBezTo>
                      <a:cubicBezTo>
                        <a:pt x="538" y="467"/>
                        <a:pt x="539" y="467"/>
                        <a:pt x="539" y="467"/>
                      </a:cubicBezTo>
                      <a:cubicBezTo>
                        <a:pt x="540" y="467"/>
                        <a:pt x="540" y="467"/>
                        <a:pt x="540" y="467"/>
                      </a:cubicBezTo>
                      <a:cubicBezTo>
                        <a:pt x="540" y="467"/>
                        <a:pt x="540" y="467"/>
                        <a:pt x="540" y="467"/>
                      </a:cubicBezTo>
                      <a:cubicBezTo>
                        <a:pt x="540" y="467"/>
                        <a:pt x="540" y="467"/>
                        <a:pt x="540" y="467"/>
                      </a:cubicBezTo>
                      <a:cubicBezTo>
                        <a:pt x="541" y="467"/>
                        <a:pt x="541" y="467"/>
                        <a:pt x="541" y="466"/>
                      </a:cubicBezTo>
                      <a:cubicBezTo>
                        <a:pt x="542" y="466"/>
                        <a:pt x="543" y="466"/>
                        <a:pt x="544" y="466"/>
                      </a:cubicBezTo>
                      <a:cubicBezTo>
                        <a:pt x="544" y="466"/>
                        <a:pt x="545" y="466"/>
                        <a:pt x="546" y="466"/>
                      </a:cubicBezTo>
                      <a:cubicBezTo>
                        <a:pt x="546" y="466"/>
                        <a:pt x="547" y="466"/>
                        <a:pt x="547" y="466"/>
                      </a:cubicBezTo>
                      <a:cubicBezTo>
                        <a:pt x="547" y="466"/>
                        <a:pt x="547" y="466"/>
                        <a:pt x="547" y="466"/>
                      </a:cubicBezTo>
                      <a:cubicBezTo>
                        <a:pt x="547" y="466"/>
                        <a:pt x="547" y="466"/>
                        <a:pt x="547" y="466"/>
                      </a:cubicBezTo>
                      <a:cubicBezTo>
                        <a:pt x="548" y="466"/>
                        <a:pt x="548" y="466"/>
                        <a:pt x="548" y="466"/>
                      </a:cubicBezTo>
                      <a:cubicBezTo>
                        <a:pt x="549" y="465"/>
                        <a:pt x="550" y="465"/>
                        <a:pt x="551" y="465"/>
                      </a:cubicBezTo>
                      <a:cubicBezTo>
                        <a:pt x="552" y="465"/>
                        <a:pt x="553" y="465"/>
                        <a:pt x="554" y="465"/>
                      </a:cubicBezTo>
                      <a:cubicBezTo>
                        <a:pt x="554" y="465"/>
                        <a:pt x="554" y="465"/>
                        <a:pt x="554" y="465"/>
                      </a:cubicBezTo>
                      <a:cubicBezTo>
                        <a:pt x="554" y="465"/>
                        <a:pt x="554" y="465"/>
                        <a:pt x="554" y="465"/>
                      </a:cubicBezTo>
                      <a:cubicBezTo>
                        <a:pt x="554" y="465"/>
                        <a:pt x="554" y="465"/>
                        <a:pt x="554" y="465"/>
                      </a:cubicBezTo>
                      <a:cubicBezTo>
                        <a:pt x="555" y="464"/>
                        <a:pt x="556" y="464"/>
                        <a:pt x="556" y="464"/>
                      </a:cubicBezTo>
                      <a:cubicBezTo>
                        <a:pt x="557" y="464"/>
                        <a:pt x="557" y="464"/>
                        <a:pt x="557" y="464"/>
                      </a:cubicBezTo>
                      <a:cubicBezTo>
                        <a:pt x="558" y="464"/>
                        <a:pt x="558" y="464"/>
                        <a:pt x="559" y="464"/>
                      </a:cubicBezTo>
                      <a:cubicBezTo>
                        <a:pt x="559" y="463"/>
                        <a:pt x="559" y="463"/>
                        <a:pt x="560" y="463"/>
                      </a:cubicBezTo>
                      <a:cubicBezTo>
                        <a:pt x="560" y="463"/>
                        <a:pt x="561" y="463"/>
                        <a:pt x="561" y="463"/>
                      </a:cubicBezTo>
                      <a:cubicBezTo>
                        <a:pt x="561" y="463"/>
                        <a:pt x="561" y="463"/>
                        <a:pt x="561" y="463"/>
                      </a:cubicBezTo>
                      <a:cubicBezTo>
                        <a:pt x="561" y="463"/>
                        <a:pt x="561" y="463"/>
                        <a:pt x="561" y="463"/>
                      </a:cubicBezTo>
                      <a:cubicBezTo>
                        <a:pt x="561" y="463"/>
                        <a:pt x="561" y="463"/>
                        <a:pt x="561" y="463"/>
                      </a:cubicBezTo>
                      <a:cubicBezTo>
                        <a:pt x="561" y="463"/>
                        <a:pt x="561" y="463"/>
                        <a:pt x="561" y="463"/>
                      </a:cubicBezTo>
                      <a:cubicBezTo>
                        <a:pt x="563" y="462"/>
                        <a:pt x="564" y="462"/>
                        <a:pt x="565" y="462"/>
                      </a:cubicBezTo>
                      <a:cubicBezTo>
                        <a:pt x="566" y="462"/>
                        <a:pt x="567" y="461"/>
                        <a:pt x="567" y="461"/>
                      </a:cubicBezTo>
                      <a:cubicBezTo>
                        <a:pt x="568" y="461"/>
                        <a:pt x="568" y="461"/>
                        <a:pt x="568" y="461"/>
                      </a:cubicBezTo>
                      <a:cubicBezTo>
                        <a:pt x="569" y="461"/>
                        <a:pt x="569" y="461"/>
                        <a:pt x="570" y="461"/>
                      </a:cubicBezTo>
                      <a:cubicBezTo>
                        <a:pt x="571" y="460"/>
                        <a:pt x="572" y="460"/>
                        <a:pt x="573" y="459"/>
                      </a:cubicBezTo>
                      <a:cubicBezTo>
                        <a:pt x="574" y="459"/>
                        <a:pt x="574" y="459"/>
                        <a:pt x="574" y="459"/>
                      </a:cubicBezTo>
                      <a:cubicBezTo>
                        <a:pt x="575" y="459"/>
                        <a:pt x="575" y="459"/>
                        <a:pt x="575" y="459"/>
                      </a:cubicBezTo>
                      <a:cubicBezTo>
                        <a:pt x="575" y="459"/>
                        <a:pt x="575" y="459"/>
                        <a:pt x="575" y="459"/>
                      </a:cubicBezTo>
                      <a:cubicBezTo>
                        <a:pt x="576" y="458"/>
                        <a:pt x="577" y="458"/>
                        <a:pt x="577" y="458"/>
                      </a:cubicBezTo>
                      <a:cubicBezTo>
                        <a:pt x="578" y="458"/>
                        <a:pt x="578" y="458"/>
                        <a:pt x="579" y="457"/>
                      </a:cubicBezTo>
                      <a:cubicBezTo>
                        <a:pt x="581" y="457"/>
                        <a:pt x="582" y="456"/>
                        <a:pt x="584" y="455"/>
                      </a:cubicBezTo>
                      <a:cubicBezTo>
                        <a:pt x="585" y="455"/>
                        <a:pt x="585" y="455"/>
                        <a:pt x="586" y="454"/>
                      </a:cubicBezTo>
                      <a:cubicBezTo>
                        <a:pt x="586" y="454"/>
                        <a:pt x="586" y="454"/>
                        <a:pt x="586" y="454"/>
                      </a:cubicBezTo>
                      <a:cubicBezTo>
                        <a:pt x="587" y="454"/>
                        <a:pt x="587" y="454"/>
                        <a:pt x="588" y="453"/>
                      </a:cubicBezTo>
                      <a:cubicBezTo>
                        <a:pt x="589" y="453"/>
                        <a:pt x="591" y="452"/>
                        <a:pt x="593" y="450"/>
                      </a:cubicBezTo>
                      <a:cubicBezTo>
                        <a:pt x="593" y="450"/>
                        <a:pt x="593" y="450"/>
                        <a:pt x="593" y="450"/>
                      </a:cubicBezTo>
                      <a:cubicBezTo>
                        <a:pt x="593" y="450"/>
                        <a:pt x="593" y="450"/>
                        <a:pt x="593" y="450"/>
                      </a:cubicBezTo>
                      <a:cubicBezTo>
                        <a:pt x="595" y="449"/>
                        <a:pt x="597" y="448"/>
                        <a:pt x="599" y="447"/>
                      </a:cubicBezTo>
                      <a:cubicBezTo>
                        <a:pt x="599" y="446"/>
                        <a:pt x="599" y="446"/>
                        <a:pt x="600" y="446"/>
                      </a:cubicBezTo>
                      <a:cubicBezTo>
                        <a:pt x="600" y="446"/>
                        <a:pt x="600" y="446"/>
                        <a:pt x="600" y="446"/>
                      </a:cubicBezTo>
                      <a:cubicBezTo>
                        <a:pt x="601" y="445"/>
                        <a:pt x="603" y="444"/>
                        <a:pt x="604" y="443"/>
                      </a:cubicBezTo>
                      <a:cubicBezTo>
                        <a:pt x="604" y="443"/>
                        <a:pt x="604" y="442"/>
                        <a:pt x="604" y="442"/>
                      </a:cubicBezTo>
                      <a:cubicBezTo>
                        <a:pt x="605" y="442"/>
                        <a:pt x="606" y="441"/>
                        <a:pt x="606" y="440"/>
                      </a:cubicBezTo>
                      <a:cubicBezTo>
                        <a:pt x="606" y="440"/>
                        <a:pt x="607" y="440"/>
                        <a:pt x="607" y="440"/>
                      </a:cubicBezTo>
                      <a:cubicBezTo>
                        <a:pt x="607" y="440"/>
                        <a:pt x="607" y="439"/>
                        <a:pt x="607" y="439"/>
                      </a:cubicBezTo>
                      <a:cubicBezTo>
                        <a:pt x="607" y="439"/>
                        <a:pt x="608" y="439"/>
                        <a:pt x="608" y="439"/>
                      </a:cubicBezTo>
                      <a:cubicBezTo>
                        <a:pt x="608" y="439"/>
                        <a:pt x="608" y="438"/>
                        <a:pt x="608" y="438"/>
                      </a:cubicBezTo>
                      <a:cubicBezTo>
                        <a:pt x="661" y="379"/>
                        <a:pt x="661" y="379"/>
                        <a:pt x="661" y="379"/>
                      </a:cubicBezTo>
                      <a:cubicBezTo>
                        <a:pt x="832" y="188"/>
                        <a:pt x="832" y="188"/>
                        <a:pt x="832" y="188"/>
                      </a:cubicBezTo>
                      <a:cubicBezTo>
                        <a:pt x="930" y="188"/>
                        <a:pt x="930" y="188"/>
                        <a:pt x="930" y="188"/>
                      </a:cubicBezTo>
                      <a:cubicBezTo>
                        <a:pt x="766" y="381"/>
                        <a:pt x="766" y="381"/>
                        <a:pt x="766" y="381"/>
                      </a:cubicBezTo>
                      <a:cubicBezTo>
                        <a:pt x="766" y="381"/>
                        <a:pt x="765" y="382"/>
                        <a:pt x="765" y="383"/>
                      </a:cubicBezTo>
                      <a:cubicBezTo>
                        <a:pt x="764" y="383"/>
                        <a:pt x="764" y="384"/>
                        <a:pt x="763" y="385"/>
                      </a:cubicBezTo>
                      <a:cubicBezTo>
                        <a:pt x="763" y="385"/>
                        <a:pt x="763" y="386"/>
                        <a:pt x="762" y="386"/>
                      </a:cubicBezTo>
                      <a:cubicBezTo>
                        <a:pt x="762" y="387"/>
                        <a:pt x="762" y="388"/>
                        <a:pt x="761" y="388"/>
                      </a:cubicBezTo>
                      <a:cubicBezTo>
                        <a:pt x="761" y="389"/>
                        <a:pt x="761" y="389"/>
                        <a:pt x="760" y="390"/>
                      </a:cubicBezTo>
                      <a:cubicBezTo>
                        <a:pt x="760" y="390"/>
                        <a:pt x="760" y="391"/>
                        <a:pt x="760" y="391"/>
                      </a:cubicBezTo>
                      <a:cubicBezTo>
                        <a:pt x="760" y="392"/>
                        <a:pt x="759" y="392"/>
                        <a:pt x="759" y="393"/>
                      </a:cubicBezTo>
                      <a:cubicBezTo>
                        <a:pt x="759" y="393"/>
                        <a:pt x="759" y="394"/>
                        <a:pt x="759" y="394"/>
                      </a:cubicBezTo>
                      <a:cubicBezTo>
                        <a:pt x="758" y="396"/>
                        <a:pt x="758" y="398"/>
                        <a:pt x="758" y="400"/>
                      </a:cubicBezTo>
                      <a:cubicBezTo>
                        <a:pt x="758" y="401"/>
                        <a:pt x="758" y="403"/>
                        <a:pt x="758" y="404"/>
                      </a:cubicBezTo>
                      <a:cubicBezTo>
                        <a:pt x="758" y="404"/>
                        <a:pt x="758" y="403"/>
                        <a:pt x="758" y="403"/>
                      </a:cubicBezTo>
                      <a:cubicBezTo>
                        <a:pt x="758" y="403"/>
                        <a:pt x="758" y="403"/>
                        <a:pt x="758" y="403"/>
                      </a:cubicBezTo>
                      <a:cubicBezTo>
                        <a:pt x="759" y="410"/>
                        <a:pt x="759" y="410"/>
                        <a:pt x="759" y="410"/>
                      </a:cubicBezTo>
                      <a:cubicBezTo>
                        <a:pt x="761" y="434"/>
                        <a:pt x="761" y="434"/>
                        <a:pt x="761" y="434"/>
                      </a:cubicBezTo>
                      <a:cubicBezTo>
                        <a:pt x="761" y="434"/>
                        <a:pt x="761" y="434"/>
                        <a:pt x="761" y="434"/>
                      </a:cubicBezTo>
                      <a:cubicBezTo>
                        <a:pt x="761" y="434"/>
                        <a:pt x="761" y="434"/>
                        <a:pt x="761" y="434"/>
                      </a:cubicBezTo>
                      <a:cubicBezTo>
                        <a:pt x="761" y="435"/>
                        <a:pt x="761" y="436"/>
                        <a:pt x="761" y="437"/>
                      </a:cubicBezTo>
                      <a:cubicBezTo>
                        <a:pt x="761" y="437"/>
                        <a:pt x="761" y="437"/>
                        <a:pt x="761" y="437"/>
                      </a:cubicBezTo>
                      <a:cubicBezTo>
                        <a:pt x="761" y="437"/>
                        <a:pt x="761" y="437"/>
                        <a:pt x="761" y="437"/>
                      </a:cubicBezTo>
                      <a:cubicBezTo>
                        <a:pt x="762" y="437"/>
                        <a:pt x="762" y="438"/>
                        <a:pt x="762" y="438"/>
                      </a:cubicBezTo>
                      <a:cubicBezTo>
                        <a:pt x="762" y="438"/>
                        <a:pt x="762" y="439"/>
                        <a:pt x="762" y="440"/>
                      </a:cubicBezTo>
                      <a:cubicBezTo>
                        <a:pt x="762" y="440"/>
                        <a:pt x="762" y="440"/>
                        <a:pt x="763" y="440"/>
                      </a:cubicBezTo>
                      <a:cubicBezTo>
                        <a:pt x="763" y="440"/>
                        <a:pt x="763" y="440"/>
                        <a:pt x="763" y="440"/>
                      </a:cubicBezTo>
                      <a:cubicBezTo>
                        <a:pt x="763" y="440"/>
                        <a:pt x="763" y="441"/>
                        <a:pt x="763" y="441"/>
                      </a:cubicBezTo>
                      <a:cubicBezTo>
                        <a:pt x="763" y="441"/>
                        <a:pt x="764" y="442"/>
                        <a:pt x="764" y="442"/>
                      </a:cubicBezTo>
                      <a:cubicBezTo>
                        <a:pt x="764" y="443"/>
                        <a:pt x="764" y="443"/>
                        <a:pt x="764" y="443"/>
                      </a:cubicBezTo>
                      <a:cubicBezTo>
                        <a:pt x="764" y="443"/>
                        <a:pt x="764" y="443"/>
                        <a:pt x="764" y="443"/>
                      </a:cubicBezTo>
                      <a:cubicBezTo>
                        <a:pt x="765" y="444"/>
                        <a:pt x="765" y="444"/>
                        <a:pt x="765" y="444"/>
                      </a:cubicBezTo>
                      <a:cubicBezTo>
                        <a:pt x="765" y="444"/>
                        <a:pt x="765" y="445"/>
                        <a:pt x="766" y="445"/>
                      </a:cubicBezTo>
                      <a:cubicBezTo>
                        <a:pt x="766" y="445"/>
                        <a:pt x="766" y="445"/>
                        <a:pt x="766" y="445"/>
                      </a:cubicBezTo>
                      <a:cubicBezTo>
                        <a:pt x="766" y="445"/>
                        <a:pt x="766" y="445"/>
                        <a:pt x="766" y="445"/>
                      </a:cubicBezTo>
                      <a:cubicBezTo>
                        <a:pt x="766" y="445"/>
                        <a:pt x="766" y="445"/>
                        <a:pt x="766" y="445"/>
                      </a:cubicBezTo>
                      <a:cubicBezTo>
                        <a:pt x="766" y="445"/>
                        <a:pt x="766" y="445"/>
                        <a:pt x="766" y="445"/>
                      </a:cubicBezTo>
                      <a:cubicBezTo>
                        <a:pt x="766" y="445"/>
                        <a:pt x="766" y="445"/>
                        <a:pt x="766" y="445"/>
                      </a:cubicBezTo>
                      <a:cubicBezTo>
                        <a:pt x="766" y="445"/>
                        <a:pt x="766" y="445"/>
                        <a:pt x="766" y="445"/>
                      </a:cubicBezTo>
                      <a:cubicBezTo>
                        <a:pt x="766" y="445"/>
                        <a:pt x="766" y="446"/>
                        <a:pt x="766" y="446"/>
                      </a:cubicBezTo>
                      <a:cubicBezTo>
                        <a:pt x="766" y="446"/>
                        <a:pt x="766" y="446"/>
                        <a:pt x="766" y="446"/>
                      </a:cubicBezTo>
                      <a:cubicBezTo>
                        <a:pt x="766" y="446"/>
                        <a:pt x="766" y="446"/>
                        <a:pt x="767" y="446"/>
                      </a:cubicBezTo>
                      <a:cubicBezTo>
                        <a:pt x="767" y="450"/>
                        <a:pt x="767" y="450"/>
                        <a:pt x="767" y="450"/>
                      </a:cubicBezTo>
                      <a:cubicBezTo>
                        <a:pt x="767" y="451"/>
                        <a:pt x="767" y="452"/>
                        <a:pt x="768" y="453"/>
                      </a:cubicBezTo>
                      <a:cubicBezTo>
                        <a:pt x="768" y="454"/>
                        <a:pt x="768" y="454"/>
                        <a:pt x="768" y="454"/>
                      </a:cubicBezTo>
                      <a:cubicBezTo>
                        <a:pt x="768" y="455"/>
                        <a:pt x="768" y="455"/>
                        <a:pt x="768" y="455"/>
                      </a:cubicBezTo>
                      <a:cubicBezTo>
                        <a:pt x="768" y="456"/>
                        <a:pt x="769" y="456"/>
                        <a:pt x="769" y="457"/>
                      </a:cubicBezTo>
                      <a:cubicBezTo>
                        <a:pt x="769" y="457"/>
                        <a:pt x="769" y="457"/>
                        <a:pt x="769" y="457"/>
                      </a:cubicBezTo>
                      <a:cubicBezTo>
                        <a:pt x="769" y="457"/>
                        <a:pt x="769" y="457"/>
                        <a:pt x="769" y="458"/>
                      </a:cubicBezTo>
                      <a:cubicBezTo>
                        <a:pt x="770" y="459"/>
                        <a:pt x="770" y="459"/>
                        <a:pt x="771" y="460"/>
                      </a:cubicBezTo>
                      <a:cubicBezTo>
                        <a:pt x="771" y="460"/>
                        <a:pt x="771" y="460"/>
                        <a:pt x="771" y="460"/>
                      </a:cubicBezTo>
                      <a:cubicBezTo>
                        <a:pt x="771" y="461"/>
                        <a:pt x="771" y="461"/>
                        <a:pt x="771" y="461"/>
                      </a:cubicBezTo>
                      <a:cubicBezTo>
                        <a:pt x="772" y="462"/>
                        <a:pt x="773" y="462"/>
                        <a:pt x="774" y="463"/>
                      </a:cubicBezTo>
                      <a:cubicBezTo>
                        <a:pt x="774" y="463"/>
                        <a:pt x="774" y="463"/>
                        <a:pt x="774" y="463"/>
                      </a:cubicBezTo>
                      <a:cubicBezTo>
                        <a:pt x="774" y="464"/>
                        <a:pt x="774" y="464"/>
                        <a:pt x="774" y="464"/>
                      </a:cubicBezTo>
                      <a:cubicBezTo>
                        <a:pt x="775" y="464"/>
                        <a:pt x="775" y="464"/>
                        <a:pt x="775" y="464"/>
                      </a:cubicBezTo>
                      <a:cubicBezTo>
                        <a:pt x="776" y="465"/>
                        <a:pt x="776" y="465"/>
                        <a:pt x="777" y="465"/>
                      </a:cubicBezTo>
                      <a:cubicBezTo>
                        <a:pt x="777" y="466"/>
                        <a:pt x="777" y="466"/>
                        <a:pt x="778" y="466"/>
                      </a:cubicBezTo>
                      <a:cubicBezTo>
                        <a:pt x="779" y="467"/>
                        <a:pt x="780" y="467"/>
                        <a:pt x="781" y="468"/>
                      </a:cubicBezTo>
                      <a:cubicBezTo>
                        <a:pt x="781" y="468"/>
                        <a:pt x="781" y="468"/>
                        <a:pt x="781" y="468"/>
                      </a:cubicBezTo>
                      <a:cubicBezTo>
                        <a:pt x="781" y="468"/>
                        <a:pt x="781" y="468"/>
                        <a:pt x="781" y="468"/>
                      </a:cubicBezTo>
                      <a:cubicBezTo>
                        <a:pt x="782" y="468"/>
                        <a:pt x="782" y="468"/>
                        <a:pt x="782" y="468"/>
                      </a:cubicBezTo>
                      <a:cubicBezTo>
                        <a:pt x="782" y="468"/>
                        <a:pt x="782" y="468"/>
                        <a:pt x="782" y="468"/>
                      </a:cubicBezTo>
                      <a:cubicBezTo>
                        <a:pt x="782" y="468"/>
                        <a:pt x="783" y="468"/>
                        <a:pt x="783" y="468"/>
                      </a:cubicBezTo>
                      <a:cubicBezTo>
                        <a:pt x="783" y="469"/>
                        <a:pt x="784" y="469"/>
                        <a:pt x="784" y="469"/>
                      </a:cubicBezTo>
                      <a:cubicBezTo>
                        <a:pt x="785" y="469"/>
                        <a:pt x="785" y="469"/>
                        <a:pt x="785" y="469"/>
                      </a:cubicBezTo>
                      <a:cubicBezTo>
                        <a:pt x="786" y="469"/>
                        <a:pt x="786" y="469"/>
                        <a:pt x="786" y="469"/>
                      </a:cubicBezTo>
                      <a:cubicBezTo>
                        <a:pt x="786" y="469"/>
                        <a:pt x="786" y="469"/>
                        <a:pt x="786" y="469"/>
                      </a:cubicBezTo>
                      <a:cubicBezTo>
                        <a:pt x="786" y="469"/>
                        <a:pt x="786" y="469"/>
                        <a:pt x="786" y="469"/>
                      </a:cubicBezTo>
                      <a:cubicBezTo>
                        <a:pt x="787" y="469"/>
                        <a:pt x="787" y="469"/>
                        <a:pt x="787" y="470"/>
                      </a:cubicBezTo>
                      <a:cubicBezTo>
                        <a:pt x="788" y="470"/>
                        <a:pt x="788" y="470"/>
                        <a:pt x="788" y="470"/>
                      </a:cubicBezTo>
                      <a:cubicBezTo>
                        <a:pt x="789" y="470"/>
                        <a:pt x="789" y="470"/>
                        <a:pt x="790" y="470"/>
                      </a:cubicBezTo>
                      <a:cubicBezTo>
                        <a:pt x="790" y="470"/>
                        <a:pt x="790" y="470"/>
                        <a:pt x="790" y="470"/>
                      </a:cubicBezTo>
                      <a:cubicBezTo>
                        <a:pt x="790" y="470"/>
                        <a:pt x="790" y="470"/>
                        <a:pt x="791" y="470"/>
                      </a:cubicBezTo>
                      <a:cubicBezTo>
                        <a:pt x="791" y="470"/>
                        <a:pt x="791" y="470"/>
                        <a:pt x="791" y="470"/>
                      </a:cubicBezTo>
                      <a:cubicBezTo>
                        <a:pt x="791" y="470"/>
                        <a:pt x="792" y="470"/>
                        <a:pt x="792" y="470"/>
                      </a:cubicBezTo>
                      <a:cubicBezTo>
                        <a:pt x="792" y="470"/>
                        <a:pt x="793" y="470"/>
                        <a:pt x="793" y="470"/>
                      </a:cubicBezTo>
                      <a:cubicBezTo>
                        <a:pt x="793" y="470"/>
                        <a:pt x="794" y="471"/>
                        <a:pt x="794" y="471"/>
                      </a:cubicBezTo>
                      <a:cubicBezTo>
                        <a:pt x="795" y="471"/>
                        <a:pt x="795" y="471"/>
                        <a:pt x="795" y="471"/>
                      </a:cubicBezTo>
                      <a:cubicBezTo>
                        <a:pt x="795" y="471"/>
                        <a:pt x="795" y="471"/>
                        <a:pt x="795" y="471"/>
                      </a:cubicBezTo>
                      <a:cubicBezTo>
                        <a:pt x="795" y="471"/>
                        <a:pt x="795" y="471"/>
                        <a:pt x="795" y="471"/>
                      </a:cubicBezTo>
                      <a:cubicBezTo>
                        <a:pt x="795" y="471"/>
                        <a:pt x="795" y="471"/>
                        <a:pt x="795" y="471"/>
                      </a:cubicBezTo>
                      <a:cubicBezTo>
                        <a:pt x="796" y="471"/>
                        <a:pt x="796" y="471"/>
                        <a:pt x="797" y="471"/>
                      </a:cubicBezTo>
                      <a:cubicBezTo>
                        <a:pt x="797" y="471"/>
                        <a:pt x="798" y="471"/>
                        <a:pt x="798" y="471"/>
                      </a:cubicBezTo>
                      <a:cubicBezTo>
                        <a:pt x="798" y="471"/>
                        <a:pt x="799" y="471"/>
                        <a:pt x="799" y="471"/>
                      </a:cubicBezTo>
                      <a:cubicBezTo>
                        <a:pt x="799" y="471"/>
                        <a:pt x="799" y="471"/>
                        <a:pt x="799" y="471"/>
                      </a:cubicBezTo>
                      <a:cubicBezTo>
                        <a:pt x="799" y="471"/>
                        <a:pt x="799" y="471"/>
                        <a:pt x="799" y="471"/>
                      </a:cubicBezTo>
                      <a:cubicBezTo>
                        <a:pt x="799" y="471"/>
                        <a:pt x="800" y="471"/>
                        <a:pt x="800" y="471"/>
                      </a:cubicBezTo>
                      <a:cubicBezTo>
                        <a:pt x="800" y="471"/>
                        <a:pt x="801" y="472"/>
                        <a:pt x="802" y="472"/>
                      </a:cubicBezTo>
                      <a:cubicBezTo>
                        <a:pt x="802" y="472"/>
                        <a:pt x="802" y="472"/>
                        <a:pt x="803" y="472"/>
                      </a:cubicBezTo>
                      <a:cubicBezTo>
                        <a:pt x="803" y="472"/>
                        <a:pt x="803" y="472"/>
                        <a:pt x="803" y="472"/>
                      </a:cubicBezTo>
                      <a:cubicBezTo>
                        <a:pt x="803" y="472"/>
                        <a:pt x="803" y="472"/>
                        <a:pt x="803" y="472"/>
                      </a:cubicBezTo>
                      <a:cubicBezTo>
                        <a:pt x="803" y="472"/>
                        <a:pt x="803" y="472"/>
                        <a:pt x="803" y="472"/>
                      </a:cubicBezTo>
                      <a:cubicBezTo>
                        <a:pt x="804" y="472"/>
                        <a:pt x="804" y="472"/>
                        <a:pt x="804" y="472"/>
                      </a:cubicBezTo>
                      <a:cubicBezTo>
                        <a:pt x="804" y="472"/>
                        <a:pt x="805" y="472"/>
                        <a:pt x="805" y="472"/>
                      </a:cubicBezTo>
                      <a:cubicBezTo>
                        <a:pt x="805" y="472"/>
                        <a:pt x="806" y="472"/>
                        <a:pt x="806" y="472"/>
                      </a:cubicBezTo>
                      <a:cubicBezTo>
                        <a:pt x="806" y="472"/>
                        <a:pt x="807" y="472"/>
                        <a:pt x="807" y="472"/>
                      </a:cubicBezTo>
                      <a:cubicBezTo>
                        <a:pt x="1180" y="474"/>
                        <a:pt x="1180" y="474"/>
                        <a:pt x="1180" y="474"/>
                      </a:cubicBezTo>
                      <a:cubicBezTo>
                        <a:pt x="1180" y="474"/>
                        <a:pt x="1180" y="474"/>
                        <a:pt x="1180" y="474"/>
                      </a:cubicBezTo>
                      <a:cubicBezTo>
                        <a:pt x="1181" y="474"/>
                        <a:pt x="1181" y="474"/>
                        <a:pt x="1181" y="474"/>
                      </a:cubicBezTo>
                      <a:cubicBezTo>
                        <a:pt x="1181" y="474"/>
                        <a:pt x="1181" y="474"/>
                        <a:pt x="1181" y="474"/>
                      </a:cubicBezTo>
                      <a:cubicBezTo>
                        <a:pt x="1181" y="474"/>
                        <a:pt x="1181" y="474"/>
                        <a:pt x="1181" y="474"/>
                      </a:cubicBezTo>
                      <a:cubicBezTo>
                        <a:pt x="1181" y="474"/>
                        <a:pt x="1181" y="474"/>
                        <a:pt x="1181" y="474"/>
                      </a:cubicBezTo>
                      <a:cubicBezTo>
                        <a:pt x="1181" y="474"/>
                        <a:pt x="1181" y="474"/>
                        <a:pt x="1181" y="474"/>
                      </a:cubicBezTo>
                      <a:cubicBezTo>
                        <a:pt x="1181" y="474"/>
                        <a:pt x="1182" y="474"/>
                        <a:pt x="1182" y="474"/>
                      </a:cubicBezTo>
                      <a:cubicBezTo>
                        <a:pt x="1182" y="474"/>
                        <a:pt x="1182" y="474"/>
                        <a:pt x="1182" y="474"/>
                      </a:cubicBezTo>
                      <a:cubicBezTo>
                        <a:pt x="1182" y="474"/>
                        <a:pt x="1182" y="474"/>
                        <a:pt x="1182" y="474"/>
                      </a:cubicBezTo>
                      <a:cubicBezTo>
                        <a:pt x="1182" y="474"/>
                        <a:pt x="1182" y="474"/>
                        <a:pt x="1182" y="474"/>
                      </a:cubicBezTo>
                      <a:cubicBezTo>
                        <a:pt x="1182" y="474"/>
                        <a:pt x="1182" y="474"/>
                        <a:pt x="1182" y="474"/>
                      </a:cubicBezTo>
                      <a:cubicBezTo>
                        <a:pt x="1182" y="474"/>
                        <a:pt x="1183" y="474"/>
                        <a:pt x="1183" y="474"/>
                      </a:cubicBezTo>
                      <a:cubicBezTo>
                        <a:pt x="1183" y="474"/>
                        <a:pt x="1183" y="474"/>
                        <a:pt x="1183" y="474"/>
                      </a:cubicBezTo>
                      <a:cubicBezTo>
                        <a:pt x="1183" y="474"/>
                        <a:pt x="1183" y="474"/>
                        <a:pt x="1183" y="474"/>
                      </a:cubicBezTo>
                      <a:cubicBezTo>
                        <a:pt x="1183" y="474"/>
                        <a:pt x="1183" y="474"/>
                        <a:pt x="1183" y="474"/>
                      </a:cubicBezTo>
                      <a:cubicBezTo>
                        <a:pt x="1183" y="474"/>
                        <a:pt x="1183" y="474"/>
                        <a:pt x="1183" y="474"/>
                      </a:cubicBezTo>
                      <a:cubicBezTo>
                        <a:pt x="1184" y="474"/>
                        <a:pt x="1184" y="474"/>
                        <a:pt x="1184" y="474"/>
                      </a:cubicBezTo>
                      <a:cubicBezTo>
                        <a:pt x="1184" y="474"/>
                        <a:pt x="1185" y="474"/>
                        <a:pt x="1186" y="474"/>
                      </a:cubicBezTo>
                      <a:cubicBezTo>
                        <a:pt x="1186" y="474"/>
                        <a:pt x="1187" y="474"/>
                        <a:pt x="1187" y="474"/>
                      </a:cubicBezTo>
                      <a:cubicBezTo>
                        <a:pt x="1188" y="474"/>
                        <a:pt x="1188" y="474"/>
                        <a:pt x="1189" y="474"/>
                      </a:cubicBezTo>
                      <a:cubicBezTo>
                        <a:pt x="1189" y="474"/>
                        <a:pt x="1190" y="474"/>
                        <a:pt x="1190" y="474"/>
                      </a:cubicBezTo>
                      <a:cubicBezTo>
                        <a:pt x="1193" y="474"/>
                        <a:pt x="1193" y="474"/>
                        <a:pt x="1193" y="474"/>
                      </a:cubicBezTo>
                      <a:cubicBezTo>
                        <a:pt x="1194" y="474"/>
                        <a:pt x="1194" y="474"/>
                        <a:pt x="1194" y="474"/>
                      </a:cubicBezTo>
                      <a:cubicBezTo>
                        <a:pt x="1195" y="474"/>
                        <a:pt x="1195" y="474"/>
                        <a:pt x="1195" y="474"/>
                      </a:cubicBezTo>
                      <a:cubicBezTo>
                        <a:pt x="1196" y="474"/>
                        <a:pt x="1196" y="474"/>
                        <a:pt x="1196" y="474"/>
                      </a:cubicBezTo>
                      <a:cubicBezTo>
                        <a:pt x="1197" y="474"/>
                        <a:pt x="1197" y="474"/>
                        <a:pt x="1197" y="474"/>
                      </a:cubicBezTo>
                      <a:cubicBezTo>
                        <a:pt x="1198" y="474"/>
                        <a:pt x="1199" y="474"/>
                        <a:pt x="1199" y="474"/>
                      </a:cubicBezTo>
                      <a:cubicBezTo>
                        <a:pt x="1200" y="474"/>
                        <a:pt x="1201" y="473"/>
                        <a:pt x="1201" y="473"/>
                      </a:cubicBezTo>
                      <a:cubicBezTo>
                        <a:pt x="1201" y="473"/>
                        <a:pt x="1202" y="473"/>
                        <a:pt x="1202" y="473"/>
                      </a:cubicBezTo>
                      <a:cubicBezTo>
                        <a:pt x="1202" y="473"/>
                        <a:pt x="1202" y="473"/>
                        <a:pt x="1202" y="473"/>
                      </a:cubicBezTo>
                      <a:cubicBezTo>
                        <a:pt x="1202" y="473"/>
                        <a:pt x="1202" y="473"/>
                        <a:pt x="1202" y="473"/>
                      </a:cubicBezTo>
                      <a:cubicBezTo>
                        <a:pt x="1202" y="473"/>
                        <a:pt x="1203" y="473"/>
                        <a:pt x="1204" y="473"/>
                      </a:cubicBezTo>
                      <a:cubicBezTo>
                        <a:pt x="1204" y="473"/>
                        <a:pt x="1205" y="473"/>
                        <a:pt x="1206" y="473"/>
                      </a:cubicBezTo>
                      <a:cubicBezTo>
                        <a:pt x="1206" y="473"/>
                        <a:pt x="1207" y="473"/>
                        <a:pt x="1208" y="473"/>
                      </a:cubicBezTo>
                      <a:cubicBezTo>
                        <a:pt x="1209" y="472"/>
                        <a:pt x="1209" y="472"/>
                        <a:pt x="1210" y="472"/>
                      </a:cubicBezTo>
                      <a:cubicBezTo>
                        <a:pt x="1210" y="472"/>
                        <a:pt x="1210" y="472"/>
                        <a:pt x="1210" y="472"/>
                      </a:cubicBezTo>
                      <a:cubicBezTo>
                        <a:pt x="1210" y="472"/>
                        <a:pt x="1210" y="472"/>
                        <a:pt x="1210" y="472"/>
                      </a:cubicBezTo>
                      <a:cubicBezTo>
                        <a:pt x="1210" y="472"/>
                        <a:pt x="1210" y="472"/>
                        <a:pt x="1211" y="472"/>
                      </a:cubicBezTo>
                      <a:cubicBezTo>
                        <a:pt x="1212" y="472"/>
                        <a:pt x="1212" y="472"/>
                        <a:pt x="1213" y="472"/>
                      </a:cubicBezTo>
                      <a:cubicBezTo>
                        <a:pt x="1214" y="471"/>
                        <a:pt x="1215" y="471"/>
                        <a:pt x="1216" y="471"/>
                      </a:cubicBezTo>
                      <a:cubicBezTo>
                        <a:pt x="1216" y="471"/>
                        <a:pt x="1217" y="471"/>
                        <a:pt x="1218" y="470"/>
                      </a:cubicBezTo>
                      <a:cubicBezTo>
                        <a:pt x="1218" y="470"/>
                        <a:pt x="1218" y="470"/>
                        <a:pt x="1218" y="470"/>
                      </a:cubicBezTo>
                      <a:cubicBezTo>
                        <a:pt x="1218" y="470"/>
                        <a:pt x="1218" y="470"/>
                        <a:pt x="1218" y="470"/>
                      </a:cubicBezTo>
                      <a:cubicBezTo>
                        <a:pt x="1218" y="470"/>
                        <a:pt x="1218" y="470"/>
                        <a:pt x="1218" y="470"/>
                      </a:cubicBezTo>
                      <a:cubicBezTo>
                        <a:pt x="1219" y="470"/>
                        <a:pt x="1220" y="470"/>
                        <a:pt x="1221" y="470"/>
                      </a:cubicBezTo>
                      <a:cubicBezTo>
                        <a:pt x="1221" y="469"/>
                        <a:pt x="1222" y="469"/>
                        <a:pt x="1223" y="469"/>
                      </a:cubicBezTo>
                      <a:cubicBezTo>
                        <a:pt x="1224" y="469"/>
                        <a:pt x="1225" y="468"/>
                        <a:pt x="1225" y="468"/>
                      </a:cubicBezTo>
                      <a:cubicBezTo>
                        <a:pt x="1226" y="468"/>
                        <a:pt x="1227" y="467"/>
                        <a:pt x="1228" y="467"/>
                      </a:cubicBezTo>
                      <a:cubicBezTo>
                        <a:pt x="1228" y="467"/>
                        <a:pt x="1229" y="467"/>
                        <a:pt x="1230" y="467"/>
                      </a:cubicBezTo>
                      <a:cubicBezTo>
                        <a:pt x="1230" y="466"/>
                        <a:pt x="1230" y="466"/>
                        <a:pt x="1231" y="466"/>
                      </a:cubicBezTo>
                      <a:cubicBezTo>
                        <a:pt x="1231" y="466"/>
                        <a:pt x="1231" y="466"/>
                        <a:pt x="1231" y="466"/>
                      </a:cubicBezTo>
                      <a:cubicBezTo>
                        <a:pt x="1231" y="466"/>
                        <a:pt x="1231" y="466"/>
                        <a:pt x="1232" y="466"/>
                      </a:cubicBezTo>
                      <a:cubicBezTo>
                        <a:pt x="1232" y="466"/>
                        <a:pt x="1233" y="465"/>
                        <a:pt x="1233" y="465"/>
                      </a:cubicBezTo>
                      <a:cubicBezTo>
                        <a:pt x="1234" y="465"/>
                        <a:pt x="1234" y="465"/>
                        <a:pt x="1234" y="465"/>
                      </a:cubicBezTo>
                      <a:cubicBezTo>
                        <a:pt x="1235" y="464"/>
                        <a:pt x="1235" y="464"/>
                        <a:pt x="1236" y="464"/>
                      </a:cubicBezTo>
                      <a:cubicBezTo>
                        <a:pt x="1238" y="463"/>
                        <a:pt x="1239" y="462"/>
                        <a:pt x="1241" y="461"/>
                      </a:cubicBezTo>
                      <a:cubicBezTo>
                        <a:pt x="1241" y="461"/>
                        <a:pt x="1241" y="461"/>
                        <a:pt x="1241" y="461"/>
                      </a:cubicBezTo>
                      <a:cubicBezTo>
                        <a:pt x="1242" y="461"/>
                        <a:pt x="1244" y="460"/>
                        <a:pt x="1245" y="459"/>
                      </a:cubicBezTo>
                      <a:cubicBezTo>
                        <a:pt x="1245" y="459"/>
                        <a:pt x="1245" y="459"/>
                        <a:pt x="1245" y="459"/>
                      </a:cubicBezTo>
                      <a:cubicBezTo>
                        <a:pt x="1245" y="459"/>
                        <a:pt x="1246" y="458"/>
                        <a:pt x="1246" y="458"/>
                      </a:cubicBezTo>
                      <a:cubicBezTo>
                        <a:pt x="1246" y="458"/>
                        <a:pt x="1247" y="458"/>
                        <a:pt x="1247" y="457"/>
                      </a:cubicBezTo>
                      <a:cubicBezTo>
                        <a:pt x="1248" y="457"/>
                        <a:pt x="1248" y="457"/>
                        <a:pt x="1249" y="456"/>
                      </a:cubicBezTo>
                      <a:cubicBezTo>
                        <a:pt x="1249" y="456"/>
                        <a:pt x="1249" y="456"/>
                        <a:pt x="1250" y="455"/>
                      </a:cubicBezTo>
                      <a:cubicBezTo>
                        <a:pt x="1251" y="455"/>
                        <a:pt x="1252" y="454"/>
                        <a:pt x="1253" y="453"/>
                      </a:cubicBezTo>
                      <a:cubicBezTo>
                        <a:pt x="1253" y="453"/>
                        <a:pt x="1253" y="453"/>
                        <a:pt x="1253" y="452"/>
                      </a:cubicBezTo>
                      <a:cubicBezTo>
                        <a:pt x="1253" y="452"/>
                        <a:pt x="1253" y="452"/>
                        <a:pt x="1253" y="452"/>
                      </a:cubicBezTo>
                      <a:cubicBezTo>
                        <a:pt x="1253" y="452"/>
                        <a:pt x="1253" y="452"/>
                        <a:pt x="1253" y="452"/>
                      </a:cubicBezTo>
                      <a:cubicBezTo>
                        <a:pt x="1254" y="451"/>
                        <a:pt x="1255" y="450"/>
                        <a:pt x="1256" y="449"/>
                      </a:cubicBezTo>
                      <a:cubicBezTo>
                        <a:pt x="1256" y="449"/>
                        <a:pt x="1256" y="449"/>
                        <a:pt x="1256" y="448"/>
                      </a:cubicBezTo>
                      <a:cubicBezTo>
                        <a:pt x="1257" y="448"/>
                        <a:pt x="1257" y="447"/>
                        <a:pt x="1258" y="447"/>
                      </a:cubicBezTo>
                      <a:cubicBezTo>
                        <a:pt x="1258" y="447"/>
                        <a:pt x="1258" y="447"/>
                        <a:pt x="1258" y="446"/>
                      </a:cubicBezTo>
                      <a:cubicBezTo>
                        <a:pt x="1258" y="446"/>
                        <a:pt x="1258" y="446"/>
                        <a:pt x="1258" y="446"/>
                      </a:cubicBezTo>
                      <a:cubicBezTo>
                        <a:pt x="1258" y="446"/>
                        <a:pt x="1258" y="446"/>
                        <a:pt x="1258" y="446"/>
                      </a:cubicBezTo>
                      <a:cubicBezTo>
                        <a:pt x="1259" y="445"/>
                        <a:pt x="1259" y="445"/>
                        <a:pt x="1259" y="445"/>
                      </a:cubicBezTo>
                      <a:cubicBezTo>
                        <a:pt x="1294" y="386"/>
                        <a:pt x="1294" y="386"/>
                        <a:pt x="1294" y="386"/>
                      </a:cubicBezTo>
                      <a:cubicBezTo>
                        <a:pt x="1464" y="103"/>
                        <a:pt x="1464" y="103"/>
                        <a:pt x="1464" y="103"/>
                      </a:cubicBezTo>
                      <a:cubicBezTo>
                        <a:pt x="1574" y="104"/>
                        <a:pt x="1574" y="104"/>
                        <a:pt x="1574" y="104"/>
                      </a:cubicBezTo>
                      <a:cubicBezTo>
                        <a:pt x="1419" y="389"/>
                        <a:pt x="1419" y="389"/>
                        <a:pt x="1419" y="389"/>
                      </a:cubicBezTo>
                      <a:cubicBezTo>
                        <a:pt x="1419" y="389"/>
                        <a:pt x="1418" y="390"/>
                        <a:pt x="1418" y="390"/>
                      </a:cubicBezTo>
                      <a:cubicBezTo>
                        <a:pt x="1418" y="391"/>
                        <a:pt x="1418" y="391"/>
                        <a:pt x="1417" y="392"/>
                      </a:cubicBezTo>
                      <a:cubicBezTo>
                        <a:pt x="1417" y="393"/>
                        <a:pt x="1417" y="393"/>
                        <a:pt x="1417" y="394"/>
                      </a:cubicBezTo>
                      <a:cubicBezTo>
                        <a:pt x="1416" y="395"/>
                        <a:pt x="1416" y="396"/>
                        <a:pt x="1416" y="397"/>
                      </a:cubicBezTo>
                      <a:cubicBezTo>
                        <a:pt x="1416" y="398"/>
                        <a:pt x="1416" y="398"/>
                        <a:pt x="1416" y="399"/>
                      </a:cubicBezTo>
                      <a:cubicBezTo>
                        <a:pt x="1416" y="399"/>
                        <a:pt x="1416" y="398"/>
                        <a:pt x="1416" y="398"/>
                      </a:cubicBezTo>
                      <a:cubicBezTo>
                        <a:pt x="1415" y="402"/>
                        <a:pt x="1415" y="402"/>
                        <a:pt x="1415" y="402"/>
                      </a:cubicBezTo>
                      <a:cubicBezTo>
                        <a:pt x="1411" y="428"/>
                        <a:pt x="1411" y="428"/>
                        <a:pt x="1411" y="428"/>
                      </a:cubicBezTo>
                      <a:cubicBezTo>
                        <a:pt x="1411" y="428"/>
                        <a:pt x="1411" y="428"/>
                        <a:pt x="1411" y="428"/>
                      </a:cubicBezTo>
                      <a:cubicBezTo>
                        <a:pt x="1411" y="428"/>
                        <a:pt x="1411" y="428"/>
                        <a:pt x="1411" y="428"/>
                      </a:cubicBezTo>
                      <a:cubicBezTo>
                        <a:pt x="1411" y="428"/>
                        <a:pt x="1411" y="428"/>
                        <a:pt x="1411" y="428"/>
                      </a:cubicBezTo>
                      <a:cubicBezTo>
                        <a:pt x="1411" y="428"/>
                        <a:pt x="1411" y="429"/>
                        <a:pt x="1411" y="429"/>
                      </a:cubicBezTo>
                      <a:cubicBezTo>
                        <a:pt x="1411" y="429"/>
                        <a:pt x="1411" y="429"/>
                        <a:pt x="1411" y="429"/>
                      </a:cubicBezTo>
                      <a:cubicBezTo>
                        <a:pt x="1411" y="429"/>
                        <a:pt x="1411" y="429"/>
                        <a:pt x="1411" y="429"/>
                      </a:cubicBezTo>
                      <a:cubicBezTo>
                        <a:pt x="1411" y="429"/>
                        <a:pt x="1411" y="429"/>
                        <a:pt x="1411" y="429"/>
                      </a:cubicBezTo>
                      <a:cubicBezTo>
                        <a:pt x="1411" y="429"/>
                        <a:pt x="1411" y="429"/>
                        <a:pt x="1411" y="429"/>
                      </a:cubicBezTo>
                      <a:cubicBezTo>
                        <a:pt x="1410" y="430"/>
                        <a:pt x="1410" y="430"/>
                        <a:pt x="1410" y="431"/>
                      </a:cubicBezTo>
                      <a:cubicBezTo>
                        <a:pt x="1410" y="431"/>
                        <a:pt x="1410" y="431"/>
                        <a:pt x="1410" y="432"/>
                      </a:cubicBezTo>
                      <a:cubicBezTo>
                        <a:pt x="1410" y="433"/>
                        <a:pt x="1410" y="433"/>
                        <a:pt x="1410" y="434"/>
                      </a:cubicBezTo>
                      <a:cubicBezTo>
                        <a:pt x="1410" y="434"/>
                        <a:pt x="1410" y="435"/>
                        <a:pt x="1410" y="435"/>
                      </a:cubicBezTo>
                      <a:cubicBezTo>
                        <a:pt x="1410" y="435"/>
                        <a:pt x="1410" y="435"/>
                        <a:pt x="1410" y="435"/>
                      </a:cubicBezTo>
                      <a:cubicBezTo>
                        <a:pt x="1410" y="435"/>
                        <a:pt x="1410" y="435"/>
                        <a:pt x="1410" y="435"/>
                      </a:cubicBezTo>
                      <a:cubicBezTo>
                        <a:pt x="1411" y="436"/>
                        <a:pt x="1411" y="437"/>
                        <a:pt x="1411" y="438"/>
                      </a:cubicBezTo>
                      <a:cubicBezTo>
                        <a:pt x="1411" y="438"/>
                        <a:pt x="1411" y="439"/>
                        <a:pt x="1411" y="439"/>
                      </a:cubicBezTo>
                      <a:cubicBezTo>
                        <a:pt x="1411" y="440"/>
                        <a:pt x="1412" y="440"/>
                        <a:pt x="1412" y="441"/>
                      </a:cubicBezTo>
                      <a:cubicBezTo>
                        <a:pt x="1412" y="441"/>
                        <a:pt x="1412" y="441"/>
                        <a:pt x="1412" y="441"/>
                      </a:cubicBezTo>
                      <a:cubicBezTo>
                        <a:pt x="1412" y="441"/>
                        <a:pt x="1412" y="442"/>
                        <a:pt x="1412" y="442"/>
                      </a:cubicBezTo>
                      <a:cubicBezTo>
                        <a:pt x="1412" y="442"/>
                        <a:pt x="1412" y="442"/>
                        <a:pt x="1413" y="443"/>
                      </a:cubicBezTo>
                      <a:cubicBezTo>
                        <a:pt x="1413" y="443"/>
                        <a:pt x="1413" y="444"/>
                        <a:pt x="1414" y="445"/>
                      </a:cubicBezTo>
                      <a:cubicBezTo>
                        <a:pt x="1414" y="445"/>
                        <a:pt x="1414" y="445"/>
                        <a:pt x="1414" y="446"/>
                      </a:cubicBezTo>
                      <a:cubicBezTo>
                        <a:pt x="1415" y="446"/>
                        <a:pt x="1415" y="447"/>
                        <a:pt x="1415" y="447"/>
                      </a:cubicBezTo>
                      <a:cubicBezTo>
                        <a:pt x="1415" y="447"/>
                        <a:pt x="1415" y="448"/>
                        <a:pt x="1416" y="448"/>
                      </a:cubicBezTo>
                      <a:cubicBezTo>
                        <a:pt x="1416" y="448"/>
                        <a:pt x="1416" y="448"/>
                        <a:pt x="1416" y="448"/>
                      </a:cubicBezTo>
                      <a:cubicBezTo>
                        <a:pt x="1416" y="448"/>
                        <a:pt x="1416" y="449"/>
                        <a:pt x="1417" y="449"/>
                      </a:cubicBezTo>
                      <a:cubicBezTo>
                        <a:pt x="1417" y="450"/>
                        <a:pt x="1418" y="450"/>
                        <a:pt x="1418" y="451"/>
                      </a:cubicBezTo>
                      <a:cubicBezTo>
                        <a:pt x="1418" y="451"/>
                        <a:pt x="1419" y="452"/>
                        <a:pt x="1419" y="452"/>
                      </a:cubicBezTo>
                      <a:cubicBezTo>
                        <a:pt x="1420" y="452"/>
                        <a:pt x="1420" y="453"/>
                        <a:pt x="1420" y="453"/>
                      </a:cubicBezTo>
                      <a:cubicBezTo>
                        <a:pt x="1420" y="453"/>
                        <a:pt x="1420" y="453"/>
                        <a:pt x="1420" y="453"/>
                      </a:cubicBezTo>
                      <a:cubicBezTo>
                        <a:pt x="1420" y="453"/>
                        <a:pt x="1420" y="453"/>
                        <a:pt x="1420" y="453"/>
                      </a:cubicBezTo>
                      <a:cubicBezTo>
                        <a:pt x="1420" y="453"/>
                        <a:pt x="1420" y="453"/>
                        <a:pt x="1420" y="453"/>
                      </a:cubicBezTo>
                      <a:cubicBezTo>
                        <a:pt x="1421" y="453"/>
                        <a:pt x="1421" y="453"/>
                        <a:pt x="1421" y="453"/>
                      </a:cubicBezTo>
                      <a:cubicBezTo>
                        <a:pt x="1421" y="453"/>
                        <a:pt x="1421" y="453"/>
                        <a:pt x="1421" y="453"/>
                      </a:cubicBezTo>
                      <a:cubicBezTo>
                        <a:pt x="1421" y="454"/>
                        <a:pt x="1421" y="454"/>
                        <a:pt x="1421" y="454"/>
                      </a:cubicBezTo>
                      <a:cubicBezTo>
                        <a:pt x="1421" y="454"/>
                        <a:pt x="1421" y="454"/>
                        <a:pt x="1421" y="454"/>
                      </a:cubicBezTo>
                      <a:cubicBezTo>
                        <a:pt x="1421" y="454"/>
                        <a:pt x="1421" y="454"/>
                        <a:pt x="1422" y="454"/>
                      </a:cubicBezTo>
                      <a:cubicBezTo>
                        <a:pt x="1422" y="454"/>
                        <a:pt x="1422" y="454"/>
                        <a:pt x="1422" y="455"/>
                      </a:cubicBezTo>
                      <a:cubicBezTo>
                        <a:pt x="1422" y="455"/>
                        <a:pt x="1422" y="455"/>
                        <a:pt x="1422" y="455"/>
                      </a:cubicBezTo>
                      <a:cubicBezTo>
                        <a:pt x="1422" y="456"/>
                        <a:pt x="1423" y="457"/>
                        <a:pt x="1423" y="459"/>
                      </a:cubicBezTo>
                      <a:cubicBezTo>
                        <a:pt x="1423" y="459"/>
                        <a:pt x="1424" y="459"/>
                        <a:pt x="1424" y="460"/>
                      </a:cubicBezTo>
                      <a:cubicBezTo>
                        <a:pt x="1424" y="460"/>
                        <a:pt x="1424" y="461"/>
                        <a:pt x="1424" y="461"/>
                      </a:cubicBezTo>
                      <a:cubicBezTo>
                        <a:pt x="1425" y="462"/>
                        <a:pt x="1425" y="462"/>
                        <a:pt x="1425" y="463"/>
                      </a:cubicBezTo>
                      <a:cubicBezTo>
                        <a:pt x="1426" y="463"/>
                        <a:pt x="1426" y="463"/>
                        <a:pt x="1426" y="464"/>
                      </a:cubicBezTo>
                      <a:cubicBezTo>
                        <a:pt x="1426" y="464"/>
                        <a:pt x="1426" y="464"/>
                        <a:pt x="1426" y="464"/>
                      </a:cubicBezTo>
                      <a:cubicBezTo>
                        <a:pt x="1427" y="465"/>
                        <a:pt x="1428" y="466"/>
                        <a:pt x="1429" y="467"/>
                      </a:cubicBezTo>
                      <a:cubicBezTo>
                        <a:pt x="1429" y="467"/>
                        <a:pt x="1429" y="467"/>
                        <a:pt x="1429" y="467"/>
                      </a:cubicBezTo>
                      <a:cubicBezTo>
                        <a:pt x="1429" y="468"/>
                        <a:pt x="1429" y="468"/>
                        <a:pt x="1430" y="468"/>
                      </a:cubicBezTo>
                      <a:cubicBezTo>
                        <a:pt x="1430" y="469"/>
                        <a:pt x="1431" y="470"/>
                        <a:pt x="1433" y="471"/>
                      </a:cubicBezTo>
                      <a:cubicBezTo>
                        <a:pt x="1433" y="471"/>
                        <a:pt x="1433" y="471"/>
                        <a:pt x="1433" y="471"/>
                      </a:cubicBezTo>
                      <a:cubicBezTo>
                        <a:pt x="1433" y="471"/>
                        <a:pt x="1433" y="471"/>
                        <a:pt x="1434" y="471"/>
                      </a:cubicBezTo>
                      <a:cubicBezTo>
                        <a:pt x="1434" y="472"/>
                        <a:pt x="1434" y="472"/>
                        <a:pt x="1435" y="472"/>
                      </a:cubicBezTo>
                      <a:cubicBezTo>
                        <a:pt x="1436" y="473"/>
                        <a:pt x="1436" y="473"/>
                        <a:pt x="1437" y="474"/>
                      </a:cubicBezTo>
                      <a:cubicBezTo>
                        <a:pt x="1438" y="474"/>
                        <a:pt x="1438" y="474"/>
                        <a:pt x="1438" y="474"/>
                      </a:cubicBezTo>
                      <a:cubicBezTo>
                        <a:pt x="1439" y="475"/>
                        <a:pt x="1441" y="475"/>
                        <a:pt x="1442" y="476"/>
                      </a:cubicBezTo>
                      <a:cubicBezTo>
                        <a:pt x="1443" y="476"/>
                        <a:pt x="1443" y="476"/>
                        <a:pt x="1443" y="476"/>
                      </a:cubicBezTo>
                      <a:cubicBezTo>
                        <a:pt x="1443" y="476"/>
                        <a:pt x="1443" y="476"/>
                        <a:pt x="1443" y="476"/>
                      </a:cubicBezTo>
                      <a:cubicBezTo>
                        <a:pt x="1443" y="476"/>
                        <a:pt x="1443" y="476"/>
                        <a:pt x="1443" y="476"/>
                      </a:cubicBezTo>
                      <a:cubicBezTo>
                        <a:pt x="1444" y="476"/>
                        <a:pt x="1444" y="476"/>
                        <a:pt x="1444" y="476"/>
                      </a:cubicBezTo>
                      <a:cubicBezTo>
                        <a:pt x="1444" y="477"/>
                        <a:pt x="1444" y="477"/>
                        <a:pt x="1445" y="477"/>
                      </a:cubicBezTo>
                      <a:cubicBezTo>
                        <a:pt x="1445" y="477"/>
                        <a:pt x="1446" y="477"/>
                        <a:pt x="1446" y="477"/>
                      </a:cubicBezTo>
                      <a:cubicBezTo>
                        <a:pt x="1446" y="477"/>
                        <a:pt x="1447" y="477"/>
                        <a:pt x="1447" y="477"/>
                      </a:cubicBezTo>
                      <a:cubicBezTo>
                        <a:pt x="1448" y="478"/>
                        <a:pt x="1448" y="478"/>
                        <a:pt x="1448" y="478"/>
                      </a:cubicBezTo>
                      <a:cubicBezTo>
                        <a:pt x="1449" y="478"/>
                        <a:pt x="1449" y="478"/>
                        <a:pt x="1449" y="478"/>
                      </a:cubicBezTo>
                      <a:cubicBezTo>
                        <a:pt x="1450" y="478"/>
                        <a:pt x="1450" y="478"/>
                        <a:pt x="1450" y="478"/>
                      </a:cubicBezTo>
                      <a:cubicBezTo>
                        <a:pt x="1450" y="478"/>
                        <a:pt x="1450" y="478"/>
                        <a:pt x="1450" y="478"/>
                      </a:cubicBezTo>
                      <a:cubicBezTo>
                        <a:pt x="1450" y="478"/>
                        <a:pt x="1450" y="478"/>
                        <a:pt x="1451" y="478"/>
                      </a:cubicBezTo>
                      <a:cubicBezTo>
                        <a:pt x="1451" y="478"/>
                        <a:pt x="1451" y="478"/>
                        <a:pt x="1452" y="478"/>
                      </a:cubicBezTo>
                      <a:cubicBezTo>
                        <a:pt x="1452" y="478"/>
                        <a:pt x="1453" y="478"/>
                        <a:pt x="1453" y="478"/>
                      </a:cubicBezTo>
                      <a:cubicBezTo>
                        <a:pt x="1453" y="478"/>
                        <a:pt x="1454" y="479"/>
                        <a:pt x="1454" y="479"/>
                      </a:cubicBezTo>
                      <a:cubicBezTo>
                        <a:pt x="1455" y="479"/>
                        <a:pt x="1455" y="479"/>
                        <a:pt x="1455" y="479"/>
                      </a:cubicBezTo>
                      <a:cubicBezTo>
                        <a:pt x="1456" y="479"/>
                        <a:pt x="1456" y="479"/>
                        <a:pt x="1457" y="479"/>
                      </a:cubicBezTo>
                      <a:cubicBezTo>
                        <a:pt x="1457" y="479"/>
                        <a:pt x="1457" y="479"/>
                        <a:pt x="1457" y="479"/>
                      </a:cubicBezTo>
                      <a:cubicBezTo>
                        <a:pt x="1457" y="479"/>
                        <a:pt x="1457" y="479"/>
                        <a:pt x="1457" y="479"/>
                      </a:cubicBezTo>
                      <a:cubicBezTo>
                        <a:pt x="1457" y="479"/>
                        <a:pt x="1457" y="479"/>
                        <a:pt x="1457" y="479"/>
                      </a:cubicBezTo>
                      <a:cubicBezTo>
                        <a:pt x="1457" y="479"/>
                        <a:pt x="1457" y="479"/>
                        <a:pt x="1457" y="479"/>
                      </a:cubicBezTo>
                      <a:cubicBezTo>
                        <a:pt x="1457" y="479"/>
                        <a:pt x="1457" y="479"/>
                        <a:pt x="1457" y="479"/>
                      </a:cubicBezTo>
                      <a:cubicBezTo>
                        <a:pt x="1458" y="479"/>
                        <a:pt x="1458" y="479"/>
                        <a:pt x="1458" y="479"/>
                      </a:cubicBezTo>
                      <a:cubicBezTo>
                        <a:pt x="1458" y="479"/>
                        <a:pt x="1458" y="479"/>
                        <a:pt x="1459" y="479"/>
                      </a:cubicBezTo>
                      <a:cubicBezTo>
                        <a:pt x="1459" y="479"/>
                        <a:pt x="1459" y="479"/>
                        <a:pt x="1459" y="479"/>
                      </a:cubicBezTo>
                      <a:cubicBezTo>
                        <a:pt x="1459" y="479"/>
                        <a:pt x="1460" y="479"/>
                        <a:pt x="1460" y="479"/>
                      </a:cubicBezTo>
                      <a:cubicBezTo>
                        <a:pt x="1460" y="479"/>
                        <a:pt x="1460" y="479"/>
                        <a:pt x="1460" y="479"/>
                      </a:cubicBezTo>
                      <a:cubicBezTo>
                        <a:pt x="1460" y="479"/>
                        <a:pt x="1460" y="479"/>
                        <a:pt x="1460" y="479"/>
                      </a:cubicBezTo>
                      <a:cubicBezTo>
                        <a:pt x="1460" y="479"/>
                        <a:pt x="1461" y="479"/>
                        <a:pt x="1461" y="479"/>
                      </a:cubicBezTo>
                      <a:cubicBezTo>
                        <a:pt x="1462" y="479"/>
                        <a:pt x="1462" y="479"/>
                        <a:pt x="1463" y="480"/>
                      </a:cubicBezTo>
                      <a:cubicBezTo>
                        <a:pt x="1463" y="480"/>
                        <a:pt x="1463" y="480"/>
                        <a:pt x="1463" y="480"/>
                      </a:cubicBezTo>
                      <a:cubicBezTo>
                        <a:pt x="1463" y="480"/>
                        <a:pt x="1463" y="480"/>
                        <a:pt x="1463" y="480"/>
                      </a:cubicBezTo>
                      <a:cubicBezTo>
                        <a:pt x="1463" y="480"/>
                        <a:pt x="1463" y="480"/>
                        <a:pt x="1463" y="480"/>
                      </a:cubicBezTo>
                      <a:cubicBezTo>
                        <a:pt x="1464" y="480"/>
                        <a:pt x="1464" y="480"/>
                        <a:pt x="1464" y="480"/>
                      </a:cubicBezTo>
                      <a:cubicBezTo>
                        <a:pt x="1465" y="480"/>
                        <a:pt x="1466" y="480"/>
                        <a:pt x="1466" y="480"/>
                      </a:cubicBezTo>
                      <a:cubicBezTo>
                        <a:pt x="1466" y="480"/>
                        <a:pt x="1466" y="480"/>
                        <a:pt x="1466" y="480"/>
                      </a:cubicBezTo>
                      <a:cubicBezTo>
                        <a:pt x="1466" y="480"/>
                        <a:pt x="1466" y="480"/>
                        <a:pt x="1467" y="480"/>
                      </a:cubicBezTo>
                      <a:cubicBezTo>
                        <a:pt x="1467" y="480"/>
                        <a:pt x="1467" y="480"/>
                        <a:pt x="1467" y="480"/>
                      </a:cubicBezTo>
                      <a:cubicBezTo>
                        <a:pt x="1467" y="480"/>
                        <a:pt x="1467" y="480"/>
                        <a:pt x="1467" y="480"/>
                      </a:cubicBezTo>
                      <a:cubicBezTo>
                        <a:pt x="1467" y="480"/>
                        <a:pt x="1468" y="480"/>
                        <a:pt x="1468" y="480"/>
                      </a:cubicBezTo>
                      <a:cubicBezTo>
                        <a:pt x="1468" y="480"/>
                        <a:pt x="1469" y="480"/>
                        <a:pt x="1469" y="480"/>
                      </a:cubicBezTo>
                      <a:cubicBezTo>
                        <a:pt x="1469" y="480"/>
                        <a:pt x="1470" y="480"/>
                        <a:pt x="1470" y="480"/>
                      </a:cubicBezTo>
                      <a:cubicBezTo>
                        <a:pt x="1861" y="482"/>
                        <a:pt x="1861" y="482"/>
                        <a:pt x="1861" y="482"/>
                      </a:cubicBezTo>
                      <a:cubicBezTo>
                        <a:pt x="1861" y="482"/>
                        <a:pt x="2158" y="476"/>
                        <a:pt x="2158" y="476"/>
                      </a:cubicBezTo>
                      <a:cubicBezTo>
                        <a:pt x="2158" y="476"/>
                        <a:pt x="2159" y="476"/>
                        <a:pt x="2159" y="476"/>
                      </a:cubicBezTo>
                      <a:cubicBezTo>
                        <a:pt x="2159" y="476"/>
                        <a:pt x="2160" y="476"/>
                        <a:pt x="2160" y="476"/>
                      </a:cubicBezTo>
                      <a:cubicBezTo>
                        <a:pt x="2160" y="476"/>
                        <a:pt x="2160" y="476"/>
                        <a:pt x="2161" y="476"/>
                      </a:cubicBezTo>
                      <a:cubicBezTo>
                        <a:pt x="2161" y="476"/>
                        <a:pt x="2161" y="476"/>
                        <a:pt x="2162" y="476"/>
                      </a:cubicBezTo>
                      <a:cubicBezTo>
                        <a:pt x="2162" y="476"/>
                        <a:pt x="2162" y="476"/>
                        <a:pt x="2162" y="476"/>
                      </a:cubicBezTo>
                      <a:cubicBezTo>
                        <a:pt x="2162" y="476"/>
                        <a:pt x="2163" y="476"/>
                        <a:pt x="2163" y="476"/>
                      </a:cubicBezTo>
                      <a:cubicBezTo>
                        <a:pt x="2164" y="476"/>
                        <a:pt x="2164" y="476"/>
                        <a:pt x="2165" y="476"/>
                      </a:cubicBezTo>
                      <a:cubicBezTo>
                        <a:pt x="2166" y="476"/>
                        <a:pt x="2166" y="476"/>
                        <a:pt x="2166" y="476"/>
                      </a:cubicBezTo>
                      <a:cubicBezTo>
                        <a:pt x="2167" y="476"/>
                        <a:pt x="2167" y="476"/>
                        <a:pt x="2167" y="476"/>
                      </a:cubicBezTo>
                      <a:cubicBezTo>
                        <a:pt x="2167" y="476"/>
                        <a:pt x="2167" y="476"/>
                        <a:pt x="2167" y="476"/>
                      </a:cubicBezTo>
                      <a:cubicBezTo>
                        <a:pt x="2168" y="476"/>
                        <a:pt x="2168" y="476"/>
                        <a:pt x="2169" y="475"/>
                      </a:cubicBezTo>
                      <a:cubicBezTo>
                        <a:pt x="2170" y="475"/>
                        <a:pt x="2171" y="475"/>
                        <a:pt x="2171" y="475"/>
                      </a:cubicBezTo>
                      <a:cubicBezTo>
                        <a:pt x="2171" y="475"/>
                        <a:pt x="2171" y="475"/>
                        <a:pt x="2171" y="475"/>
                      </a:cubicBezTo>
                      <a:cubicBezTo>
                        <a:pt x="2172" y="475"/>
                        <a:pt x="2172" y="475"/>
                        <a:pt x="2172" y="475"/>
                      </a:cubicBezTo>
                      <a:cubicBezTo>
                        <a:pt x="2172" y="475"/>
                        <a:pt x="2173" y="475"/>
                        <a:pt x="2174" y="475"/>
                      </a:cubicBezTo>
                      <a:cubicBezTo>
                        <a:pt x="2175" y="474"/>
                        <a:pt x="2175" y="474"/>
                        <a:pt x="2176" y="474"/>
                      </a:cubicBezTo>
                      <a:cubicBezTo>
                        <a:pt x="2176" y="474"/>
                        <a:pt x="2176" y="474"/>
                        <a:pt x="2176" y="474"/>
                      </a:cubicBezTo>
                      <a:cubicBezTo>
                        <a:pt x="2176" y="474"/>
                        <a:pt x="2176" y="474"/>
                        <a:pt x="2176" y="474"/>
                      </a:cubicBezTo>
                      <a:cubicBezTo>
                        <a:pt x="2176" y="474"/>
                        <a:pt x="2176" y="474"/>
                        <a:pt x="2176" y="474"/>
                      </a:cubicBezTo>
                      <a:cubicBezTo>
                        <a:pt x="2177" y="474"/>
                        <a:pt x="2178" y="474"/>
                        <a:pt x="2179" y="473"/>
                      </a:cubicBezTo>
                      <a:cubicBezTo>
                        <a:pt x="2179" y="473"/>
                        <a:pt x="2179" y="473"/>
                        <a:pt x="2180" y="473"/>
                      </a:cubicBezTo>
                      <a:cubicBezTo>
                        <a:pt x="2180" y="473"/>
                        <a:pt x="2181" y="473"/>
                        <a:pt x="2181" y="473"/>
                      </a:cubicBezTo>
                      <a:cubicBezTo>
                        <a:pt x="2181" y="473"/>
                        <a:pt x="2182" y="473"/>
                        <a:pt x="2182" y="473"/>
                      </a:cubicBezTo>
                      <a:cubicBezTo>
                        <a:pt x="2183" y="472"/>
                        <a:pt x="2183" y="472"/>
                        <a:pt x="2184" y="472"/>
                      </a:cubicBezTo>
                      <a:cubicBezTo>
                        <a:pt x="2184" y="472"/>
                        <a:pt x="2184" y="472"/>
                        <a:pt x="2185" y="472"/>
                      </a:cubicBezTo>
                      <a:cubicBezTo>
                        <a:pt x="2185" y="472"/>
                        <a:pt x="2185" y="471"/>
                        <a:pt x="2185" y="471"/>
                      </a:cubicBezTo>
                      <a:cubicBezTo>
                        <a:pt x="2186" y="471"/>
                        <a:pt x="2187" y="471"/>
                        <a:pt x="2188" y="470"/>
                      </a:cubicBezTo>
                      <a:cubicBezTo>
                        <a:pt x="2188" y="470"/>
                        <a:pt x="2188" y="470"/>
                        <a:pt x="2188" y="470"/>
                      </a:cubicBezTo>
                      <a:cubicBezTo>
                        <a:pt x="2189" y="470"/>
                        <a:pt x="2189" y="470"/>
                        <a:pt x="2189" y="470"/>
                      </a:cubicBezTo>
                      <a:cubicBezTo>
                        <a:pt x="2190" y="469"/>
                        <a:pt x="2190" y="469"/>
                        <a:pt x="2191" y="469"/>
                      </a:cubicBezTo>
                      <a:cubicBezTo>
                        <a:pt x="2191" y="469"/>
                        <a:pt x="2191" y="469"/>
                        <a:pt x="2191" y="469"/>
                      </a:cubicBezTo>
                      <a:cubicBezTo>
                        <a:pt x="2192" y="468"/>
                        <a:pt x="2192" y="468"/>
                        <a:pt x="2192" y="468"/>
                      </a:cubicBezTo>
                      <a:cubicBezTo>
                        <a:pt x="2193" y="468"/>
                        <a:pt x="2193" y="468"/>
                        <a:pt x="2193" y="468"/>
                      </a:cubicBezTo>
                      <a:cubicBezTo>
                        <a:pt x="2194" y="467"/>
                        <a:pt x="2195" y="467"/>
                        <a:pt x="2195" y="467"/>
                      </a:cubicBezTo>
                      <a:cubicBezTo>
                        <a:pt x="2196" y="466"/>
                        <a:pt x="2196" y="466"/>
                        <a:pt x="2197" y="465"/>
                      </a:cubicBezTo>
                      <a:cubicBezTo>
                        <a:pt x="2197" y="465"/>
                        <a:pt x="2198" y="465"/>
                        <a:pt x="2198" y="465"/>
                      </a:cubicBezTo>
                      <a:cubicBezTo>
                        <a:pt x="2198" y="465"/>
                        <a:pt x="2198" y="465"/>
                        <a:pt x="2199" y="464"/>
                      </a:cubicBezTo>
                      <a:cubicBezTo>
                        <a:pt x="2199" y="464"/>
                        <a:pt x="2200" y="464"/>
                        <a:pt x="2200" y="463"/>
                      </a:cubicBezTo>
                      <a:cubicBezTo>
                        <a:pt x="2201" y="463"/>
                        <a:pt x="2201" y="462"/>
                        <a:pt x="2202" y="462"/>
                      </a:cubicBezTo>
                      <a:cubicBezTo>
                        <a:pt x="2202" y="462"/>
                        <a:pt x="2203" y="461"/>
                        <a:pt x="2203" y="461"/>
                      </a:cubicBezTo>
                      <a:cubicBezTo>
                        <a:pt x="2203" y="460"/>
                        <a:pt x="2204" y="460"/>
                        <a:pt x="2204" y="460"/>
                      </a:cubicBezTo>
                      <a:cubicBezTo>
                        <a:pt x="2204" y="460"/>
                        <a:pt x="2204" y="460"/>
                        <a:pt x="2204" y="460"/>
                      </a:cubicBezTo>
                      <a:cubicBezTo>
                        <a:pt x="2205" y="459"/>
                        <a:pt x="2205" y="459"/>
                        <a:pt x="2205" y="459"/>
                      </a:cubicBezTo>
                      <a:cubicBezTo>
                        <a:pt x="2205" y="459"/>
                        <a:pt x="2205" y="459"/>
                        <a:pt x="2206" y="458"/>
                      </a:cubicBezTo>
                      <a:cubicBezTo>
                        <a:pt x="2206" y="458"/>
                        <a:pt x="2206" y="457"/>
                        <a:pt x="2207" y="457"/>
                      </a:cubicBezTo>
                      <a:cubicBezTo>
                        <a:pt x="2207" y="456"/>
                        <a:pt x="2208" y="456"/>
                        <a:pt x="2208" y="455"/>
                      </a:cubicBezTo>
                      <a:cubicBezTo>
                        <a:pt x="2208" y="455"/>
                        <a:pt x="2209" y="455"/>
                        <a:pt x="2209" y="454"/>
                      </a:cubicBezTo>
                      <a:cubicBezTo>
                        <a:pt x="2209" y="454"/>
                        <a:pt x="2209" y="454"/>
                        <a:pt x="2209" y="454"/>
                      </a:cubicBezTo>
                      <a:cubicBezTo>
                        <a:pt x="2209" y="454"/>
                        <a:pt x="2210" y="453"/>
                        <a:pt x="2210" y="453"/>
                      </a:cubicBezTo>
                      <a:cubicBezTo>
                        <a:pt x="2210" y="452"/>
                        <a:pt x="2210" y="452"/>
                        <a:pt x="2211" y="451"/>
                      </a:cubicBezTo>
                      <a:cubicBezTo>
                        <a:pt x="2211" y="451"/>
                        <a:pt x="2211" y="450"/>
                        <a:pt x="2212" y="450"/>
                      </a:cubicBezTo>
                      <a:cubicBezTo>
                        <a:pt x="2212" y="449"/>
                        <a:pt x="2212" y="449"/>
                        <a:pt x="2212" y="448"/>
                      </a:cubicBezTo>
                      <a:cubicBezTo>
                        <a:pt x="2212" y="448"/>
                        <a:pt x="2212" y="448"/>
                        <a:pt x="2212" y="448"/>
                      </a:cubicBezTo>
                      <a:cubicBezTo>
                        <a:pt x="2212" y="448"/>
                        <a:pt x="2212" y="448"/>
                        <a:pt x="2212" y="448"/>
                      </a:cubicBezTo>
                      <a:cubicBezTo>
                        <a:pt x="2212" y="448"/>
                        <a:pt x="2212" y="448"/>
                        <a:pt x="2212" y="448"/>
                      </a:cubicBezTo>
                      <a:cubicBezTo>
                        <a:pt x="2212" y="448"/>
                        <a:pt x="2212" y="448"/>
                        <a:pt x="2212" y="448"/>
                      </a:cubicBezTo>
                      <a:cubicBezTo>
                        <a:pt x="2212" y="448"/>
                        <a:pt x="2212" y="448"/>
                        <a:pt x="2212" y="448"/>
                      </a:cubicBezTo>
                      <a:cubicBezTo>
                        <a:pt x="2224" y="417"/>
                        <a:pt x="2224" y="417"/>
                        <a:pt x="2224" y="417"/>
                      </a:cubicBezTo>
                      <a:cubicBezTo>
                        <a:pt x="2224" y="418"/>
                        <a:pt x="2223" y="418"/>
                        <a:pt x="2223" y="419"/>
                      </a:cubicBezTo>
                      <a:cubicBezTo>
                        <a:pt x="2225" y="416"/>
                        <a:pt x="2225" y="412"/>
                        <a:pt x="2225" y="409"/>
                      </a:cubicBezTo>
                      <a:close/>
                      <a:moveTo>
                        <a:pt x="2199" y="415"/>
                      </a:moveTo>
                      <a:cubicBezTo>
                        <a:pt x="2198" y="415"/>
                        <a:pt x="2198" y="416"/>
                        <a:pt x="2197" y="416"/>
                      </a:cubicBezTo>
                      <a:cubicBezTo>
                        <a:pt x="2197" y="416"/>
                        <a:pt x="2196" y="417"/>
                        <a:pt x="2195" y="417"/>
                      </a:cubicBezTo>
                      <a:cubicBezTo>
                        <a:pt x="2195" y="418"/>
                        <a:pt x="2194" y="418"/>
                        <a:pt x="2194" y="418"/>
                      </a:cubicBezTo>
                      <a:cubicBezTo>
                        <a:pt x="2193" y="419"/>
                        <a:pt x="2193" y="419"/>
                        <a:pt x="2192" y="419"/>
                      </a:cubicBezTo>
                      <a:cubicBezTo>
                        <a:pt x="2191" y="420"/>
                        <a:pt x="2191" y="420"/>
                        <a:pt x="2190" y="420"/>
                      </a:cubicBezTo>
                      <a:cubicBezTo>
                        <a:pt x="2190" y="421"/>
                        <a:pt x="2189" y="421"/>
                        <a:pt x="2188" y="421"/>
                      </a:cubicBezTo>
                      <a:cubicBezTo>
                        <a:pt x="2188" y="422"/>
                        <a:pt x="2187" y="422"/>
                        <a:pt x="2186" y="423"/>
                      </a:cubicBezTo>
                      <a:cubicBezTo>
                        <a:pt x="2186" y="423"/>
                        <a:pt x="2185" y="423"/>
                        <a:pt x="2185" y="423"/>
                      </a:cubicBezTo>
                      <a:cubicBezTo>
                        <a:pt x="2184" y="423"/>
                        <a:pt x="2183" y="424"/>
                        <a:pt x="2182" y="424"/>
                      </a:cubicBezTo>
                      <a:cubicBezTo>
                        <a:pt x="2182" y="424"/>
                        <a:pt x="2181" y="424"/>
                        <a:pt x="2181" y="424"/>
                      </a:cubicBezTo>
                      <a:cubicBezTo>
                        <a:pt x="2180" y="425"/>
                        <a:pt x="2179" y="425"/>
                        <a:pt x="2178" y="426"/>
                      </a:cubicBezTo>
                      <a:cubicBezTo>
                        <a:pt x="2177" y="426"/>
                        <a:pt x="2177" y="426"/>
                        <a:pt x="2177" y="426"/>
                      </a:cubicBezTo>
                      <a:cubicBezTo>
                        <a:pt x="2176" y="426"/>
                        <a:pt x="2175" y="426"/>
                        <a:pt x="2174" y="427"/>
                      </a:cubicBezTo>
                      <a:cubicBezTo>
                        <a:pt x="2173" y="427"/>
                        <a:pt x="2173" y="427"/>
                        <a:pt x="2172" y="427"/>
                      </a:cubicBezTo>
                      <a:cubicBezTo>
                        <a:pt x="2171" y="427"/>
                        <a:pt x="2170" y="427"/>
                        <a:pt x="2169" y="428"/>
                      </a:cubicBezTo>
                      <a:cubicBezTo>
                        <a:pt x="2168" y="428"/>
                        <a:pt x="2168" y="428"/>
                        <a:pt x="2167" y="428"/>
                      </a:cubicBezTo>
                      <a:cubicBezTo>
                        <a:pt x="2166" y="428"/>
                        <a:pt x="2165" y="428"/>
                        <a:pt x="2164" y="428"/>
                      </a:cubicBezTo>
                      <a:cubicBezTo>
                        <a:pt x="2163" y="429"/>
                        <a:pt x="2162" y="429"/>
                        <a:pt x="2161" y="429"/>
                      </a:cubicBezTo>
                      <a:cubicBezTo>
                        <a:pt x="2160" y="429"/>
                        <a:pt x="2160" y="429"/>
                        <a:pt x="2159" y="429"/>
                      </a:cubicBezTo>
                      <a:cubicBezTo>
                        <a:pt x="2157" y="429"/>
                        <a:pt x="1859" y="435"/>
                        <a:pt x="1858" y="435"/>
                      </a:cubicBezTo>
                      <a:cubicBezTo>
                        <a:pt x="1858" y="435"/>
                        <a:pt x="1857" y="435"/>
                        <a:pt x="1857" y="435"/>
                      </a:cubicBezTo>
                      <a:cubicBezTo>
                        <a:pt x="1465" y="433"/>
                        <a:pt x="1465" y="433"/>
                        <a:pt x="1465" y="433"/>
                      </a:cubicBezTo>
                      <a:cubicBezTo>
                        <a:pt x="1464" y="433"/>
                        <a:pt x="1463" y="433"/>
                        <a:pt x="1461" y="433"/>
                      </a:cubicBezTo>
                      <a:cubicBezTo>
                        <a:pt x="1461" y="433"/>
                        <a:pt x="1461" y="433"/>
                        <a:pt x="1461" y="433"/>
                      </a:cubicBezTo>
                      <a:cubicBezTo>
                        <a:pt x="1460" y="433"/>
                        <a:pt x="1459" y="433"/>
                        <a:pt x="1458" y="432"/>
                      </a:cubicBezTo>
                      <a:cubicBezTo>
                        <a:pt x="1458" y="432"/>
                        <a:pt x="1458" y="432"/>
                        <a:pt x="1458" y="432"/>
                      </a:cubicBezTo>
                      <a:cubicBezTo>
                        <a:pt x="1457" y="432"/>
                        <a:pt x="1456" y="432"/>
                        <a:pt x="1455" y="432"/>
                      </a:cubicBezTo>
                      <a:cubicBezTo>
                        <a:pt x="1455" y="432"/>
                        <a:pt x="1455" y="432"/>
                        <a:pt x="1455" y="432"/>
                      </a:cubicBezTo>
                      <a:cubicBezTo>
                        <a:pt x="1454" y="432"/>
                        <a:pt x="1453" y="432"/>
                        <a:pt x="1452" y="432"/>
                      </a:cubicBezTo>
                      <a:cubicBezTo>
                        <a:pt x="1452" y="432"/>
                        <a:pt x="1452" y="432"/>
                        <a:pt x="1452" y="432"/>
                      </a:cubicBezTo>
                      <a:cubicBezTo>
                        <a:pt x="1450" y="432"/>
                        <a:pt x="1449" y="431"/>
                        <a:pt x="1447" y="431"/>
                      </a:cubicBezTo>
                      <a:cubicBezTo>
                        <a:pt x="1447" y="431"/>
                        <a:pt x="1447" y="431"/>
                        <a:pt x="1447" y="431"/>
                      </a:cubicBezTo>
                      <a:cubicBezTo>
                        <a:pt x="1447" y="431"/>
                        <a:pt x="1447" y="431"/>
                        <a:pt x="1446" y="431"/>
                      </a:cubicBezTo>
                      <a:cubicBezTo>
                        <a:pt x="1445" y="431"/>
                        <a:pt x="1444" y="431"/>
                        <a:pt x="1443" y="431"/>
                      </a:cubicBezTo>
                      <a:cubicBezTo>
                        <a:pt x="1443" y="431"/>
                        <a:pt x="1443" y="430"/>
                        <a:pt x="1443" y="430"/>
                      </a:cubicBezTo>
                      <a:cubicBezTo>
                        <a:pt x="1440" y="430"/>
                        <a:pt x="1438" y="429"/>
                        <a:pt x="1436" y="428"/>
                      </a:cubicBezTo>
                      <a:cubicBezTo>
                        <a:pt x="1435" y="428"/>
                        <a:pt x="1434" y="428"/>
                        <a:pt x="1433" y="427"/>
                      </a:cubicBezTo>
                      <a:cubicBezTo>
                        <a:pt x="1429" y="425"/>
                        <a:pt x="1426" y="423"/>
                        <a:pt x="1423" y="420"/>
                      </a:cubicBezTo>
                      <a:cubicBezTo>
                        <a:pt x="1421" y="417"/>
                        <a:pt x="1419" y="415"/>
                        <a:pt x="1418" y="412"/>
                      </a:cubicBezTo>
                      <a:cubicBezTo>
                        <a:pt x="1590" y="92"/>
                        <a:pt x="1590" y="92"/>
                        <a:pt x="1590" y="92"/>
                      </a:cubicBezTo>
                      <a:cubicBezTo>
                        <a:pt x="1590" y="92"/>
                        <a:pt x="1590" y="92"/>
                        <a:pt x="1590" y="92"/>
                      </a:cubicBezTo>
                      <a:cubicBezTo>
                        <a:pt x="1596" y="63"/>
                        <a:pt x="1596" y="63"/>
                        <a:pt x="1596" y="63"/>
                      </a:cubicBezTo>
                      <a:cubicBezTo>
                        <a:pt x="1596" y="63"/>
                        <a:pt x="1596" y="63"/>
                        <a:pt x="1596" y="63"/>
                      </a:cubicBezTo>
                      <a:cubicBezTo>
                        <a:pt x="1596" y="63"/>
                        <a:pt x="1596" y="63"/>
                        <a:pt x="1596" y="63"/>
                      </a:cubicBezTo>
                      <a:cubicBezTo>
                        <a:pt x="1460" y="63"/>
                        <a:pt x="1460" y="63"/>
                        <a:pt x="1460" y="63"/>
                      </a:cubicBezTo>
                      <a:cubicBezTo>
                        <a:pt x="1289" y="340"/>
                        <a:pt x="1289" y="340"/>
                        <a:pt x="1289" y="340"/>
                      </a:cubicBezTo>
                      <a:cubicBezTo>
                        <a:pt x="1258" y="390"/>
                        <a:pt x="1258" y="390"/>
                        <a:pt x="1258" y="390"/>
                      </a:cubicBezTo>
                      <a:cubicBezTo>
                        <a:pt x="1253" y="399"/>
                        <a:pt x="1253" y="399"/>
                        <a:pt x="1253" y="399"/>
                      </a:cubicBezTo>
                      <a:cubicBezTo>
                        <a:pt x="1252" y="400"/>
                        <a:pt x="1251" y="401"/>
                        <a:pt x="1250" y="402"/>
                      </a:cubicBezTo>
                      <a:cubicBezTo>
                        <a:pt x="1250" y="402"/>
                        <a:pt x="1250" y="402"/>
                        <a:pt x="1250" y="403"/>
                      </a:cubicBezTo>
                      <a:cubicBezTo>
                        <a:pt x="1249" y="404"/>
                        <a:pt x="1248" y="405"/>
                        <a:pt x="1247" y="406"/>
                      </a:cubicBezTo>
                      <a:cubicBezTo>
                        <a:pt x="1247" y="406"/>
                        <a:pt x="1247" y="406"/>
                        <a:pt x="1247" y="406"/>
                      </a:cubicBezTo>
                      <a:cubicBezTo>
                        <a:pt x="1246" y="407"/>
                        <a:pt x="1245" y="408"/>
                        <a:pt x="1243" y="409"/>
                      </a:cubicBezTo>
                      <a:cubicBezTo>
                        <a:pt x="1243" y="409"/>
                        <a:pt x="1243" y="409"/>
                        <a:pt x="1242" y="410"/>
                      </a:cubicBezTo>
                      <a:cubicBezTo>
                        <a:pt x="1242" y="410"/>
                        <a:pt x="1241" y="411"/>
                        <a:pt x="1240" y="411"/>
                      </a:cubicBezTo>
                      <a:cubicBezTo>
                        <a:pt x="1239" y="412"/>
                        <a:pt x="1239" y="412"/>
                        <a:pt x="1239" y="412"/>
                      </a:cubicBezTo>
                      <a:cubicBezTo>
                        <a:pt x="1237" y="413"/>
                        <a:pt x="1236" y="414"/>
                        <a:pt x="1235" y="415"/>
                      </a:cubicBezTo>
                      <a:cubicBezTo>
                        <a:pt x="1233" y="416"/>
                        <a:pt x="1230" y="417"/>
                        <a:pt x="1228" y="418"/>
                      </a:cubicBezTo>
                      <a:cubicBezTo>
                        <a:pt x="1227" y="418"/>
                        <a:pt x="1226" y="419"/>
                        <a:pt x="1225" y="419"/>
                      </a:cubicBezTo>
                      <a:cubicBezTo>
                        <a:pt x="1225" y="419"/>
                        <a:pt x="1224" y="419"/>
                        <a:pt x="1224" y="419"/>
                      </a:cubicBezTo>
                      <a:cubicBezTo>
                        <a:pt x="1223" y="420"/>
                        <a:pt x="1221" y="420"/>
                        <a:pt x="1219" y="421"/>
                      </a:cubicBezTo>
                      <a:cubicBezTo>
                        <a:pt x="1217" y="422"/>
                        <a:pt x="1214" y="423"/>
                        <a:pt x="1211" y="423"/>
                      </a:cubicBezTo>
                      <a:cubicBezTo>
                        <a:pt x="1209" y="424"/>
                        <a:pt x="1206" y="425"/>
                        <a:pt x="1203" y="425"/>
                      </a:cubicBezTo>
                      <a:cubicBezTo>
                        <a:pt x="1200" y="426"/>
                        <a:pt x="1197" y="426"/>
                        <a:pt x="1194" y="426"/>
                      </a:cubicBezTo>
                      <a:cubicBezTo>
                        <a:pt x="1193" y="427"/>
                        <a:pt x="1191" y="427"/>
                        <a:pt x="1190" y="427"/>
                      </a:cubicBezTo>
                      <a:cubicBezTo>
                        <a:pt x="1189" y="427"/>
                        <a:pt x="1189" y="427"/>
                        <a:pt x="1189" y="427"/>
                      </a:cubicBezTo>
                      <a:cubicBezTo>
                        <a:pt x="1187" y="427"/>
                        <a:pt x="1186" y="427"/>
                        <a:pt x="1184" y="427"/>
                      </a:cubicBezTo>
                      <a:cubicBezTo>
                        <a:pt x="1183" y="427"/>
                        <a:pt x="1183" y="427"/>
                        <a:pt x="1182" y="427"/>
                      </a:cubicBezTo>
                      <a:cubicBezTo>
                        <a:pt x="1182" y="427"/>
                        <a:pt x="1181" y="427"/>
                        <a:pt x="1180" y="427"/>
                      </a:cubicBezTo>
                      <a:cubicBezTo>
                        <a:pt x="1179" y="427"/>
                        <a:pt x="1178" y="427"/>
                        <a:pt x="1177" y="427"/>
                      </a:cubicBezTo>
                      <a:cubicBezTo>
                        <a:pt x="1176" y="427"/>
                        <a:pt x="1175" y="427"/>
                        <a:pt x="1173" y="427"/>
                      </a:cubicBezTo>
                      <a:cubicBezTo>
                        <a:pt x="800" y="425"/>
                        <a:pt x="800" y="425"/>
                        <a:pt x="800" y="425"/>
                      </a:cubicBezTo>
                      <a:cubicBezTo>
                        <a:pt x="798" y="425"/>
                        <a:pt x="798" y="425"/>
                        <a:pt x="798" y="425"/>
                      </a:cubicBezTo>
                      <a:cubicBezTo>
                        <a:pt x="797" y="425"/>
                        <a:pt x="796" y="425"/>
                        <a:pt x="794" y="425"/>
                      </a:cubicBezTo>
                      <a:cubicBezTo>
                        <a:pt x="794" y="425"/>
                        <a:pt x="794" y="425"/>
                        <a:pt x="794" y="425"/>
                      </a:cubicBezTo>
                      <a:cubicBezTo>
                        <a:pt x="793" y="425"/>
                        <a:pt x="792" y="425"/>
                        <a:pt x="791" y="424"/>
                      </a:cubicBezTo>
                      <a:cubicBezTo>
                        <a:pt x="791" y="424"/>
                        <a:pt x="790" y="424"/>
                        <a:pt x="790" y="424"/>
                      </a:cubicBezTo>
                      <a:cubicBezTo>
                        <a:pt x="789" y="424"/>
                        <a:pt x="788" y="424"/>
                        <a:pt x="787" y="424"/>
                      </a:cubicBezTo>
                      <a:cubicBezTo>
                        <a:pt x="786" y="424"/>
                        <a:pt x="784" y="424"/>
                        <a:pt x="783" y="423"/>
                      </a:cubicBezTo>
                      <a:cubicBezTo>
                        <a:pt x="782" y="423"/>
                        <a:pt x="780" y="423"/>
                        <a:pt x="778" y="423"/>
                      </a:cubicBezTo>
                      <a:cubicBezTo>
                        <a:pt x="778" y="422"/>
                        <a:pt x="778" y="422"/>
                        <a:pt x="777" y="422"/>
                      </a:cubicBezTo>
                      <a:cubicBezTo>
                        <a:pt x="776" y="422"/>
                        <a:pt x="774" y="422"/>
                        <a:pt x="773" y="421"/>
                      </a:cubicBezTo>
                      <a:cubicBezTo>
                        <a:pt x="773" y="421"/>
                        <a:pt x="773" y="421"/>
                        <a:pt x="773" y="421"/>
                      </a:cubicBezTo>
                      <a:cubicBezTo>
                        <a:pt x="771" y="420"/>
                        <a:pt x="770" y="420"/>
                        <a:pt x="769" y="419"/>
                      </a:cubicBezTo>
                      <a:cubicBezTo>
                        <a:pt x="769" y="419"/>
                        <a:pt x="769" y="419"/>
                        <a:pt x="769" y="419"/>
                      </a:cubicBezTo>
                      <a:cubicBezTo>
                        <a:pt x="769" y="419"/>
                        <a:pt x="768" y="419"/>
                        <a:pt x="768" y="419"/>
                      </a:cubicBezTo>
                      <a:cubicBezTo>
                        <a:pt x="767" y="418"/>
                        <a:pt x="767" y="418"/>
                        <a:pt x="766" y="417"/>
                      </a:cubicBezTo>
                      <a:cubicBezTo>
                        <a:pt x="766" y="417"/>
                        <a:pt x="766" y="417"/>
                        <a:pt x="766" y="417"/>
                      </a:cubicBezTo>
                      <a:cubicBezTo>
                        <a:pt x="766" y="417"/>
                        <a:pt x="766" y="417"/>
                        <a:pt x="766" y="417"/>
                      </a:cubicBezTo>
                      <a:cubicBezTo>
                        <a:pt x="766" y="416"/>
                        <a:pt x="766" y="416"/>
                        <a:pt x="767" y="415"/>
                      </a:cubicBezTo>
                      <a:cubicBezTo>
                        <a:pt x="767" y="415"/>
                        <a:pt x="767" y="415"/>
                        <a:pt x="767" y="415"/>
                      </a:cubicBezTo>
                      <a:cubicBezTo>
                        <a:pt x="767" y="414"/>
                        <a:pt x="768" y="414"/>
                        <a:pt x="768" y="413"/>
                      </a:cubicBezTo>
                      <a:cubicBezTo>
                        <a:pt x="768" y="413"/>
                        <a:pt x="768" y="413"/>
                        <a:pt x="768" y="413"/>
                      </a:cubicBezTo>
                      <a:cubicBezTo>
                        <a:pt x="769" y="412"/>
                        <a:pt x="769" y="412"/>
                        <a:pt x="770" y="411"/>
                      </a:cubicBezTo>
                      <a:cubicBezTo>
                        <a:pt x="966" y="175"/>
                        <a:pt x="966" y="175"/>
                        <a:pt x="966" y="175"/>
                      </a:cubicBezTo>
                      <a:cubicBezTo>
                        <a:pt x="966" y="175"/>
                        <a:pt x="966" y="175"/>
                        <a:pt x="966" y="175"/>
                      </a:cubicBezTo>
                      <a:cubicBezTo>
                        <a:pt x="966" y="146"/>
                        <a:pt x="966" y="146"/>
                        <a:pt x="966" y="146"/>
                      </a:cubicBezTo>
                      <a:cubicBezTo>
                        <a:pt x="872" y="145"/>
                        <a:pt x="872" y="145"/>
                        <a:pt x="872" y="145"/>
                      </a:cubicBezTo>
                      <a:cubicBezTo>
                        <a:pt x="825" y="145"/>
                        <a:pt x="825" y="145"/>
                        <a:pt x="825" y="145"/>
                      </a:cubicBezTo>
                      <a:cubicBezTo>
                        <a:pt x="825" y="145"/>
                        <a:pt x="825" y="145"/>
                        <a:pt x="825" y="145"/>
                      </a:cubicBezTo>
                      <a:cubicBezTo>
                        <a:pt x="767" y="208"/>
                        <a:pt x="767" y="208"/>
                        <a:pt x="767" y="208"/>
                      </a:cubicBezTo>
                      <a:cubicBezTo>
                        <a:pt x="652" y="334"/>
                        <a:pt x="652" y="334"/>
                        <a:pt x="652" y="334"/>
                      </a:cubicBezTo>
                      <a:cubicBezTo>
                        <a:pt x="631" y="357"/>
                        <a:pt x="631" y="357"/>
                        <a:pt x="631" y="357"/>
                      </a:cubicBezTo>
                      <a:cubicBezTo>
                        <a:pt x="599" y="392"/>
                        <a:pt x="599" y="392"/>
                        <a:pt x="599" y="392"/>
                      </a:cubicBezTo>
                      <a:cubicBezTo>
                        <a:pt x="598" y="393"/>
                        <a:pt x="596" y="395"/>
                        <a:pt x="595" y="396"/>
                      </a:cubicBezTo>
                      <a:cubicBezTo>
                        <a:pt x="595" y="396"/>
                        <a:pt x="594" y="396"/>
                        <a:pt x="594" y="396"/>
                      </a:cubicBezTo>
                      <a:cubicBezTo>
                        <a:pt x="593" y="397"/>
                        <a:pt x="592" y="398"/>
                        <a:pt x="590" y="400"/>
                      </a:cubicBezTo>
                      <a:cubicBezTo>
                        <a:pt x="588" y="401"/>
                        <a:pt x="586" y="402"/>
                        <a:pt x="584" y="404"/>
                      </a:cubicBezTo>
                      <a:cubicBezTo>
                        <a:pt x="584" y="404"/>
                        <a:pt x="584" y="404"/>
                        <a:pt x="584" y="404"/>
                      </a:cubicBezTo>
                      <a:cubicBezTo>
                        <a:pt x="581" y="405"/>
                        <a:pt x="579" y="406"/>
                        <a:pt x="577" y="407"/>
                      </a:cubicBezTo>
                      <a:cubicBezTo>
                        <a:pt x="576" y="408"/>
                        <a:pt x="575" y="408"/>
                        <a:pt x="575" y="409"/>
                      </a:cubicBezTo>
                      <a:cubicBezTo>
                        <a:pt x="573" y="409"/>
                        <a:pt x="571" y="410"/>
                        <a:pt x="569" y="411"/>
                      </a:cubicBezTo>
                      <a:cubicBezTo>
                        <a:pt x="568" y="411"/>
                        <a:pt x="567" y="412"/>
                        <a:pt x="566" y="412"/>
                      </a:cubicBezTo>
                      <a:cubicBezTo>
                        <a:pt x="566" y="412"/>
                        <a:pt x="565" y="412"/>
                        <a:pt x="565" y="412"/>
                      </a:cubicBezTo>
                      <a:cubicBezTo>
                        <a:pt x="563" y="413"/>
                        <a:pt x="561" y="414"/>
                        <a:pt x="559" y="414"/>
                      </a:cubicBezTo>
                      <a:cubicBezTo>
                        <a:pt x="559" y="414"/>
                        <a:pt x="559" y="414"/>
                        <a:pt x="559" y="414"/>
                      </a:cubicBezTo>
                      <a:cubicBezTo>
                        <a:pt x="558" y="414"/>
                        <a:pt x="558" y="414"/>
                        <a:pt x="558" y="415"/>
                      </a:cubicBezTo>
                      <a:cubicBezTo>
                        <a:pt x="556" y="415"/>
                        <a:pt x="553" y="416"/>
                        <a:pt x="551" y="416"/>
                      </a:cubicBezTo>
                      <a:cubicBezTo>
                        <a:pt x="549" y="417"/>
                        <a:pt x="547" y="417"/>
                        <a:pt x="545" y="418"/>
                      </a:cubicBezTo>
                      <a:cubicBezTo>
                        <a:pt x="544" y="418"/>
                        <a:pt x="544" y="418"/>
                        <a:pt x="544" y="418"/>
                      </a:cubicBezTo>
                      <a:cubicBezTo>
                        <a:pt x="542" y="418"/>
                        <a:pt x="540" y="419"/>
                        <a:pt x="538" y="419"/>
                      </a:cubicBezTo>
                      <a:cubicBezTo>
                        <a:pt x="538" y="419"/>
                        <a:pt x="537" y="419"/>
                        <a:pt x="537" y="419"/>
                      </a:cubicBezTo>
                      <a:cubicBezTo>
                        <a:pt x="535" y="419"/>
                        <a:pt x="533" y="420"/>
                        <a:pt x="531" y="420"/>
                      </a:cubicBezTo>
                      <a:cubicBezTo>
                        <a:pt x="531" y="420"/>
                        <a:pt x="530" y="420"/>
                        <a:pt x="530" y="420"/>
                      </a:cubicBezTo>
                      <a:cubicBezTo>
                        <a:pt x="528" y="420"/>
                        <a:pt x="526" y="420"/>
                        <a:pt x="524" y="420"/>
                      </a:cubicBezTo>
                      <a:cubicBezTo>
                        <a:pt x="516" y="420"/>
                        <a:pt x="516" y="420"/>
                        <a:pt x="516" y="420"/>
                      </a:cubicBezTo>
                      <a:cubicBezTo>
                        <a:pt x="139" y="418"/>
                        <a:pt x="139" y="418"/>
                        <a:pt x="139" y="418"/>
                      </a:cubicBezTo>
                      <a:cubicBezTo>
                        <a:pt x="137" y="418"/>
                        <a:pt x="135" y="418"/>
                        <a:pt x="133" y="418"/>
                      </a:cubicBezTo>
                      <a:cubicBezTo>
                        <a:pt x="133" y="418"/>
                        <a:pt x="132" y="418"/>
                        <a:pt x="131" y="418"/>
                      </a:cubicBezTo>
                      <a:cubicBezTo>
                        <a:pt x="130" y="418"/>
                        <a:pt x="129" y="417"/>
                        <a:pt x="128" y="417"/>
                      </a:cubicBezTo>
                      <a:cubicBezTo>
                        <a:pt x="127" y="417"/>
                        <a:pt x="126" y="417"/>
                        <a:pt x="125" y="417"/>
                      </a:cubicBezTo>
                      <a:cubicBezTo>
                        <a:pt x="125" y="417"/>
                        <a:pt x="124" y="416"/>
                        <a:pt x="123" y="416"/>
                      </a:cubicBezTo>
                      <a:cubicBezTo>
                        <a:pt x="123" y="416"/>
                        <a:pt x="123" y="416"/>
                        <a:pt x="122" y="416"/>
                      </a:cubicBezTo>
                      <a:cubicBezTo>
                        <a:pt x="123" y="415"/>
                        <a:pt x="123" y="414"/>
                        <a:pt x="124" y="414"/>
                      </a:cubicBezTo>
                      <a:cubicBezTo>
                        <a:pt x="124" y="414"/>
                        <a:pt x="124" y="414"/>
                        <a:pt x="124" y="413"/>
                      </a:cubicBezTo>
                      <a:cubicBezTo>
                        <a:pt x="125" y="412"/>
                        <a:pt x="125" y="411"/>
                        <a:pt x="126" y="410"/>
                      </a:cubicBezTo>
                      <a:cubicBezTo>
                        <a:pt x="127" y="410"/>
                        <a:pt x="127" y="410"/>
                        <a:pt x="127" y="410"/>
                      </a:cubicBezTo>
                      <a:cubicBezTo>
                        <a:pt x="127" y="409"/>
                        <a:pt x="128" y="409"/>
                        <a:pt x="128" y="408"/>
                      </a:cubicBezTo>
                      <a:cubicBezTo>
                        <a:pt x="128" y="408"/>
                        <a:pt x="128" y="408"/>
                        <a:pt x="128" y="408"/>
                      </a:cubicBezTo>
                      <a:cubicBezTo>
                        <a:pt x="129" y="407"/>
                        <a:pt x="129" y="407"/>
                        <a:pt x="129" y="407"/>
                      </a:cubicBezTo>
                      <a:cubicBezTo>
                        <a:pt x="130" y="407"/>
                        <a:pt x="130" y="406"/>
                        <a:pt x="130" y="406"/>
                      </a:cubicBezTo>
                      <a:cubicBezTo>
                        <a:pt x="130" y="406"/>
                        <a:pt x="131" y="406"/>
                        <a:pt x="131" y="405"/>
                      </a:cubicBezTo>
                      <a:cubicBezTo>
                        <a:pt x="131" y="405"/>
                        <a:pt x="131" y="405"/>
                        <a:pt x="131" y="405"/>
                      </a:cubicBezTo>
                      <a:cubicBezTo>
                        <a:pt x="132" y="404"/>
                        <a:pt x="132" y="404"/>
                        <a:pt x="133" y="403"/>
                      </a:cubicBezTo>
                      <a:cubicBezTo>
                        <a:pt x="492" y="84"/>
                        <a:pt x="492" y="84"/>
                        <a:pt x="492" y="84"/>
                      </a:cubicBezTo>
                      <a:cubicBezTo>
                        <a:pt x="492" y="84"/>
                        <a:pt x="492" y="84"/>
                        <a:pt x="492" y="84"/>
                      </a:cubicBezTo>
                      <a:cubicBezTo>
                        <a:pt x="492" y="84"/>
                        <a:pt x="492" y="84"/>
                        <a:pt x="492" y="84"/>
                      </a:cubicBezTo>
                      <a:cubicBezTo>
                        <a:pt x="487" y="55"/>
                        <a:pt x="487" y="55"/>
                        <a:pt x="487" y="55"/>
                      </a:cubicBezTo>
                      <a:cubicBezTo>
                        <a:pt x="373" y="55"/>
                        <a:pt x="373" y="55"/>
                        <a:pt x="373" y="55"/>
                      </a:cubicBezTo>
                      <a:cubicBezTo>
                        <a:pt x="29" y="50"/>
                        <a:pt x="29" y="50"/>
                        <a:pt x="29" y="50"/>
                      </a:cubicBezTo>
                      <a:cubicBezTo>
                        <a:pt x="29" y="50"/>
                        <a:pt x="29" y="50"/>
                        <a:pt x="29" y="50"/>
                      </a:cubicBezTo>
                      <a:cubicBezTo>
                        <a:pt x="27" y="50"/>
                        <a:pt x="25" y="49"/>
                        <a:pt x="23" y="49"/>
                      </a:cubicBezTo>
                      <a:cubicBezTo>
                        <a:pt x="23" y="49"/>
                        <a:pt x="22" y="49"/>
                        <a:pt x="22" y="49"/>
                      </a:cubicBezTo>
                      <a:cubicBezTo>
                        <a:pt x="21" y="49"/>
                        <a:pt x="20" y="49"/>
                        <a:pt x="19" y="49"/>
                      </a:cubicBezTo>
                      <a:cubicBezTo>
                        <a:pt x="20" y="48"/>
                        <a:pt x="20" y="48"/>
                        <a:pt x="21" y="48"/>
                      </a:cubicBezTo>
                      <a:cubicBezTo>
                        <a:pt x="21" y="48"/>
                        <a:pt x="21" y="48"/>
                        <a:pt x="21" y="47"/>
                      </a:cubicBezTo>
                      <a:cubicBezTo>
                        <a:pt x="22" y="47"/>
                        <a:pt x="23" y="46"/>
                        <a:pt x="23" y="46"/>
                      </a:cubicBezTo>
                      <a:cubicBezTo>
                        <a:pt x="24" y="46"/>
                        <a:pt x="24" y="45"/>
                        <a:pt x="24" y="45"/>
                      </a:cubicBezTo>
                      <a:cubicBezTo>
                        <a:pt x="25" y="45"/>
                        <a:pt x="27" y="44"/>
                        <a:pt x="28" y="43"/>
                      </a:cubicBezTo>
                      <a:cubicBezTo>
                        <a:pt x="30" y="42"/>
                        <a:pt x="32" y="41"/>
                        <a:pt x="34" y="40"/>
                      </a:cubicBezTo>
                      <a:cubicBezTo>
                        <a:pt x="34" y="40"/>
                        <a:pt x="35" y="40"/>
                        <a:pt x="35" y="39"/>
                      </a:cubicBezTo>
                      <a:cubicBezTo>
                        <a:pt x="37" y="38"/>
                        <a:pt x="39" y="38"/>
                        <a:pt x="42" y="37"/>
                      </a:cubicBezTo>
                      <a:cubicBezTo>
                        <a:pt x="42" y="37"/>
                        <a:pt x="43" y="36"/>
                        <a:pt x="43" y="36"/>
                      </a:cubicBezTo>
                      <a:cubicBezTo>
                        <a:pt x="44" y="36"/>
                        <a:pt x="46" y="35"/>
                        <a:pt x="47" y="35"/>
                      </a:cubicBezTo>
                      <a:cubicBezTo>
                        <a:pt x="49" y="34"/>
                        <a:pt x="51" y="33"/>
                        <a:pt x="54" y="33"/>
                      </a:cubicBezTo>
                      <a:cubicBezTo>
                        <a:pt x="54" y="33"/>
                        <a:pt x="54" y="33"/>
                        <a:pt x="54" y="33"/>
                      </a:cubicBezTo>
                      <a:cubicBezTo>
                        <a:pt x="57" y="32"/>
                        <a:pt x="60" y="31"/>
                        <a:pt x="63" y="31"/>
                      </a:cubicBezTo>
                      <a:cubicBezTo>
                        <a:pt x="63" y="31"/>
                        <a:pt x="63" y="31"/>
                        <a:pt x="63" y="31"/>
                      </a:cubicBezTo>
                      <a:cubicBezTo>
                        <a:pt x="65" y="30"/>
                        <a:pt x="66" y="30"/>
                        <a:pt x="68" y="30"/>
                      </a:cubicBezTo>
                      <a:cubicBezTo>
                        <a:pt x="68" y="30"/>
                        <a:pt x="68" y="30"/>
                        <a:pt x="68" y="30"/>
                      </a:cubicBezTo>
                      <a:cubicBezTo>
                        <a:pt x="69" y="30"/>
                        <a:pt x="71" y="30"/>
                        <a:pt x="72" y="29"/>
                      </a:cubicBezTo>
                      <a:cubicBezTo>
                        <a:pt x="72" y="29"/>
                        <a:pt x="73" y="29"/>
                        <a:pt x="73" y="29"/>
                      </a:cubicBezTo>
                      <a:cubicBezTo>
                        <a:pt x="74" y="29"/>
                        <a:pt x="76" y="29"/>
                        <a:pt x="77" y="29"/>
                      </a:cubicBezTo>
                      <a:cubicBezTo>
                        <a:pt x="77" y="29"/>
                        <a:pt x="77" y="29"/>
                        <a:pt x="77" y="29"/>
                      </a:cubicBezTo>
                      <a:cubicBezTo>
                        <a:pt x="79" y="29"/>
                        <a:pt x="80" y="29"/>
                        <a:pt x="82" y="29"/>
                      </a:cubicBezTo>
                      <a:cubicBezTo>
                        <a:pt x="584" y="35"/>
                        <a:pt x="584" y="35"/>
                        <a:pt x="584" y="35"/>
                      </a:cubicBezTo>
                      <a:cubicBezTo>
                        <a:pt x="585" y="35"/>
                        <a:pt x="586" y="35"/>
                        <a:pt x="586" y="35"/>
                      </a:cubicBezTo>
                      <a:cubicBezTo>
                        <a:pt x="586" y="35"/>
                        <a:pt x="586" y="35"/>
                        <a:pt x="586" y="35"/>
                      </a:cubicBezTo>
                      <a:cubicBezTo>
                        <a:pt x="587" y="35"/>
                        <a:pt x="588" y="35"/>
                        <a:pt x="589" y="35"/>
                      </a:cubicBezTo>
                      <a:cubicBezTo>
                        <a:pt x="589" y="35"/>
                        <a:pt x="589" y="35"/>
                        <a:pt x="589" y="35"/>
                      </a:cubicBezTo>
                      <a:cubicBezTo>
                        <a:pt x="590" y="35"/>
                        <a:pt x="590" y="35"/>
                        <a:pt x="591" y="35"/>
                      </a:cubicBezTo>
                      <a:cubicBezTo>
                        <a:pt x="591" y="35"/>
                        <a:pt x="591" y="35"/>
                        <a:pt x="591" y="35"/>
                      </a:cubicBezTo>
                      <a:cubicBezTo>
                        <a:pt x="592" y="35"/>
                        <a:pt x="592" y="35"/>
                        <a:pt x="593" y="35"/>
                      </a:cubicBezTo>
                      <a:cubicBezTo>
                        <a:pt x="595" y="35"/>
                        <a:pt x="597" y="35"/>
                        <a:pt x="598" y="35"/>
                      </a:cubicBezTo>
                      <a:cubicBezTo>
                        <a:pt x="598" y="35"/>
                        <a:pt x="598" y="35"/>
                        <a:pt x="598" y="35"/>
                      </a:cubicBezTo>
                      <a:cubicBezTo>
                        <a:pt x="600" y="36"/>
                        <a:pt x="601" y="36"/>
                        <a:pt x="603" y="36"/>
                      </a:cubicBezTo>
                      <a:cubicBezTo>
                        <a:pt x="603" y="36"/>
                        <a:pt x="603" y="36"/>
                        <a:pt x="603" y="36"/>
                      </a:cubicBezTo>
                      <a:cubicBezTo>
                        <a:pt x="603" y="36"/>
                        <a:pt x="603" y="36"/>
                        <a:pt x="603" y="36"/>
                      </a:cubicBezTo>
                      <a:cubicBezTo>
                        <a:pt x="364" y="254"/>
                        <a:pt x="364" y="254"/>
                        <a:pt x="364" y="254"/>
                      </a:cubicBezTo>
                      <a:cubicBezTo>
                        <a:pt x="281" y="330"/>
                        <a:pt x="281" y="330"/>
                        <a:pt x="281" y="330"/>
                      </a:cubicBezTo>
                      <a:cubicBezTo>
                        <a:pt x="278" y="333"/>
                        <a:pt x="278" y="333"/>
                        <a:pt x="278" y="333"/>
                      </a:cubicBezTo>
                      <a:cubicBezTo>
                        <a:pt x="261" y="348"/>
                        <a:pt x="261" y="348"/>
                        <a:pt x="261" y="348"/>
                      </a:cubicBezTo>
                      <a:cubicBezTo>
                        <a:pt x="270" y="378"/>
                        <a:pt x="270" y="378"/>
                        <a:pt x="270" y="378"/>
                      </a:cubicBezTo>
                      <a:cubicBezTo>
                        <a:pt x="533" y="379"/>
                        <a:pt x="533" y="379"/>
                        <a:pt x="533" y="379"/>
                      </a:cubicBezTo>
                      <a:cubicBezTo>
                        <a:pt x="760" y="141"/>
                        <a:pt x="760" y="141"/>
                        <a:pt x="760" y="141"/>
                      </a:cubicBezTo>
                      <a:cubicBezTo>
                        <a:pt x="761" y="140"/>
                        <a:pt x="762" y="140"/>
                        <a:pt x="762" y="139"/>
                      </a:cubicBezTo>
                      <a:cubicBezTo>
                        <a:pt x="763" y="138"/>
                        <a:pt x="765" y="137"/>
                        <a:pt x="766" y="136"/>
                      </a:cubicBezTo>
                      <a:cubicBezTo>
                        <a:pt x="767" y="136"/>
                        <a:pt x="767" y="135"/>
                        <a:pt x="767" y="135"/>
                      </a:cubicBezTo>
                      <a:cubicBezTo>
                        <a:pt x="769" y="134"/>
                        <a:pt x="770" y="133"/>
                        <a:pt x="772" y="133"/>
                      </a:cubicBezTo>
                      <a:cubicBezTo>
                        <a:pt x="772" y="132"/>
                        <a:pt x="772" y="132"/>
                        <a:pt x="773" y="132"/>
                      </a:cubicBezTo>
                      <a:cubicBezTo>
                        <a:pt x="774" y="131"/>
                        <a:pt x="776" y="130"/>
                        <a:pt x="778" y="129"/>
                      </a:cubicBezTo>
                      <a:cubicBezTo>
                        <a:pt x="778" y="129"/>
                        <a:pt x="779" y="129"/>
                        <a:pt x="779" y="129"/>
                      </a:cubicBezTo>
                      <a:cubicBezTo>
                        <a:pt x="781" y="128"/>
                        <a:pt x="783" y="127"/>
                        <a:pt x="785" y="127"/>
                      </a:cubicBezTo>
                      <a:cubicBezTo>
                        <a:pt x="785" y="127"/>
                        <a:pt x="785" y="127"/>
                        <a:pt x="785" y="127"/>
                      </a:cubicBezTo>
                      <a:cubicBezTo>
                        <a:pt x="785" y="126"/>
                        <a:pt x="786" y="126"/>
                        <a:pt x="786" y="126"/>
                      </a:cubicBezTo>
                      <a:cubicBezTo>
                        <a:pt x="787" y="126"/>
                        <a:pt x="788" y="126"/>
                        <a:pt x="789" y="125"/>
                      </a:cubicBezTo>
                      <a:cubicBezTo>
                        <a:pt x="790" y="125"/>
                        <a:pt x="790" y="125"/>
                        <a:pt x="790" y="125"/>
                      </a:cubicBezTo>
                      <a:cubicBezTo>
                        <a:pt x="793" y="124"/>
                        <a:pt x="796" y="124"/>
                        <a:pt x="799" y="123"/>
                      </a:cubicBezTo>
                      <a:cubicBezTo>
                        <a:pt x="799" y="123"/>
                        <a:pt x="799" y="123"/>
                        <a:pt x="799" y="123"/>
                      </a:cubicBezTo>
                      <a:cubicBezTo>
                        <a:pt x="802" y="122"/>
                        <a:pt x="805" y="122"/>
                        <a:pt x="809" y="121"/>
                      </a:cubicBezTo>
                      <a:cubicBezTo>
                        <a:pt x="809" y="121"/>
                        <a:pt x="809" y="121"/>
                        <a:pt x="809" y="121"/>
                      </a:cubicBezTo>
                      <a:cubicBezTo>
                        <a:pt x="812" y="121"/>
                        <a:pt x="815" y="121"/>
                        <a:pt x="818" y="120"/>
                      </a:cubicBezTo>
                      <a:cubicBezTo>
                        <a:pt x="818" y="120"/>
                        <a:pt x="819" y="120"/>
                        <a:pt x="819" y="120"/>
                      </a:cubicBezTo>
                      <a:cubicBezTo>
                        <a:pt x="822" y="120"/>
                        <a:pt x="825" y="120"/>
                        <a:pt x="828" y="120"/>
                      </a:cubicBezTo>
                      <a:cubicBezTo>
                        <a:pt x="1050" y="121"/>
                        <a:pt x="1050" y="121"/>
                        <a:pt x="1050" y="121"/>
                      </a:cubicBezTo>
                      <a:cubicBezTo>
                        <a:pt x="1053" y="121"/>
                        <a:pt x="1055" y="121"/>
                        <a:pt x="1057" y="121"/>
                      </a:cubicBezTo>
                      <a:cubicBezTo>
                        <a:pt x="1057" y="121"/>
                        <a:pt x="1057" y="121"/>
                        <a:pt x="1057" y="121"/>
                      </a:cubicBezTo>
                      <a:cubicBezTo>
                        <a:pt x="1059" y="121"/>
                        <a:pt x="1061" y="122"/>
                        <a:pt x="1063" y="122"/>
                      </a:cubicBezTo>
                      <a:cubicBezTo>
                        <a:pt x="1063" y="122"/>
                        <a:pt x="1063" y="122"/>
                        <a:pt x="1063" y="122"/>
                      </a:cubicBezTo>
                      <a:cubicBezTo>
                        <a:pt x="1065" y="122"/>
                        <a:pt x="1067" y="123"/>
                        <a:pt x="1069" y="123"/>
                      </a:cubicBezTo>
                      <a:cubicBezTo>
                        <a:pt x="1069" y="123"/>
                        <a:pt x="1069" y="123"/>
                        <a:pt x="1069" y="123"/>
                      </a:cubicBezTo>
                      <a:cubicBezTo>
                        <a:pt x="1070" y="124"/>
                        <a:pt x="1072" y="124"/>
                        <a:pt x="1074" y="125"/>
                      </a:cubicBezTo>
                      <a:cubicBezTo>
                        <a:pt x="1074" y="125"/>
                        <a:pt x="1074" y="125"/>
                        <a:pt x="1074" y="125"/>
                      </a:cubicBezTo>
                      <a:cubicBezTo>
                        <a:pt x="1074" y="125"/>
                        <a:pt x="1075" y="126"/>
                        <a:pt x="1076" y="126"/>
                      </a:cubicBezTo>
                      <a:cubicBezTo>
                        <a:pt x="1076" y="126"/>
                        <a:pt x="1076" y="126"/>
                        <a:pt x="1076" y="126"/>
                      </a:cubicBezTo>
                      <a:cubicBezTo>
                        <a:pt x="1077" y="126"/>
                        <a:pt x="1077" y="127"/>
                        <a:pt x="1078" y="127"/>
                      </a:cubicBezTo>
                      <a:cubicBezTo>
                        <a:pt x="1078" y="127"/>
                        <a:pt x="1078" y="127"/>
                        <a:pt x="1078" y="127"/>
                      </a:cubicBezTo>
                      <a:cubicBezTo>
                        <a:pt x="1079" y="127"/>
                        <a:pt x="1079" y="128"/>
                        <a:pt x="1080" y="128"/>
                      </a:cubicBezTo>
                      <a:cubicBezTo>
                        <a:pt x="1080" y="128"/>
                        <a:pt x="1080" y="128"/>
                        <a:pt x="1080" y="128"/>
                      </a:cubicBezTo>
                      <a:cubicBezTo>
                        <a:pt x="1080" y="128"/>
                        <a:pt x="1080" y="128"/>
                        <a:pt x="1080" y="128"/>
                      </a:cubicBezTo>
                      <a:cubicBezTo>
                        <a:pt x="914" y="337"/>
                        <a:pt x="914" y="337"/>
                        <a:pt x="914" y="337"/>
                      </a:cubicBezTo>
                      <a:cubicBezTo>
                        <a:pt x="909" y="344"/>
                        <a:pt x="909" y="344"/>
                        <a:pt x="909" y="344"/>
                      </a:cubicBezTo>
                      <a:cubicBezTo>
                        <a:pt x="901" y="354"/>
                        <a:pt x="901" y="354"/>
                        <a:pt x="901" y="354"/>
                      </a:cubicBezTo>
                      <a:cubicBezTo>
                        <a:pt x="902" y="384"/>
                        <a:pt x="902" y="384"/>
                        <a:pt x="902" y="384"/>
                      </a:cubicBezTo>
                      <a:cubicBezTo>
                        <a:pt x="1166" y="386"/>
                        <a:pt x="1166" y="386"/>
                        <a:pt x="1166" y="386"/>
                      </a:cubicBezTo>
                      <a:cubicBezTo>
                        <a:pt x="1380" y="61"/>
                        <a:pt x="1380" y="61"/>
                        <a:pt x="1380" y="61"/>
                      </a:cubicBezTo>
                      <a:cubicBezTo>
                        <a:pt x="1381" y="60"/>
                        <a:pt x="1382" y="59"/>
                        <a:pt x="1383" y="58"/>
                      </a:cubicBezTo>
                      <a:cubicBezTo>
                        <a:pt x="1383" y="58"/>
                        <a:pt x="1383" y="58"/>
                        <a:pt x="1383" y="58"/>
                      </a:cubicBezTo>
                      <a:cubicBezTo>
                        <a:pt x="1383" y="57"/>
                        <a:pt x="1384" y="56"/>
                        <a:pt x="1385" y="55"/>
                      </a:cubicBezTo>
                      <a:cubicBezTo>
                        <a:pt x="1386" y="55"/>
                        <a:pt x="1387" y="54"/>
                        <a:pt x="1388" y="53"/>
                      </a:cubicBezTo>
                      <a:cubicBezTo>
                        <a:pt x="1389" y="53"/>
                        <a:pt x="1389" y="53"/>
                        <a:pt x="1389" y="52"/>
                      </a:cubicBezTo>
                      <a:cubicBezTo>
                        <a:pt x="1391" y="51"/>
                        <a:pt x="1392" y="51"/>
                        <a:pt x="1394" y="50"/>
                      </a:cubicBezTo>
                      <a:cubicBezTo>
                        <a:pt x="1394" y="50"/>
                        <a:pt x="1395" y="49"/>
                        <a:pt x="1395" y="49"/>
                      </a:cubicBezTo>
                      <a:cubicBezTo>
                        <a:pt x="1397" y="49"/>
                        <a:pt x="1398" y="48"/>
                        <a:pt x="1399" y="48"/>
                      </a:cubicBezTo>
                      <a:cubicBezTo>
                        <a:pt x="1400" y="47"/>
                        <a:pt x="1402" y="47"/>
                        <a:pt x="1403" y="46"/>
                      </a:cubicBezTo>
                      <a:cubicBezTo>
                        <a:pt x="1403" y="46"/>
                        <a:pt x="1404" y="46"/>
                        <a:pt x="1404" y="46"/>
                      </a:cubicBezTo>
                      <a:cubicBezTo>
                        <a:pt x="1405" y="46"/>
                        <a:pt x="1407" y="45"/>
                        <a:pt x="1409" y="45"/>
                      </a:cubicBezTo>
                      <a:cubicBezTo>
                        <a:pt x="1409" y="45"/>
                        <a:pt x="1409" y="45"/>
                        <a:pt x="1409" y="45"/>
                      </a:cubicBezTo>
                      <a:cubicBezTo>
                        <a:pt x="1411" y="44"/>
                        <a:pt x="1413" y="44"/>
                        <a:pt x="1414" y="44"/>
                      </a:cubicBezTo>
                      <a:cubicBezTo>
                        <a:pt x="1415" y="43"/>
                        <a:pt x="1415" y="43"/>
                        <a:pt x="1415" y="43"/>
                      </a:cubicBezTo>
                      <a:cubicBezTo>
                        <a:pt x="1417" y="43"/>
                        <a:pt x="1419" y="43"/>
                        <a:pt x="1420" y="43"/>
                      </a:cubicBezTo>
                      <a:cubicBezTo>
                        <a:pt x="1421" y="43"/>
                        <a:pt x="1421" y="43"/>
                        <a:pt x="1421" y="43"/>
                      </a:cubicBezTo>
                      <a:cubicBezTo>
                        <a:pt x="1423" y="42"/>
                        <a:pt x="1425" y="42"/>
                        <a:pt x="1426" y="42"/>
                      </a:cubicBezTo>
                      <a:cubicBezTo>
                        <a:pt x="1427" y="42"/>
                        <a:pt x="1427" y="42"/>
                        <a:pt x="1427" y="42"/>
                      </a:cubicBezTo>
                      <a:cubicBezTo>
                        <a:pt x="1429" y="42"/>
                        <a:pt x="1431" y="42"/>
                        <a:pt x="1433" y="42"/>
                      </a:cubicBezTo>
                      <a:cubicBezTo>
                        <a:pt x="1433" y="42"/>
                        <a:pt x="1433" y="42"/>
                        <a:pt x="1433" y="42"/>
                      </a:cubicBezTo>
                      <a:cubicBezTo>
                        <a:pt x="1435" y="41"/>
                        <a:pt x="1437" y="41"/>
                        <a:pt x="1439" y="41"/>
                      </a:cubicBezTo>
                      <a:cubicBezTo>
                        <a:pt x="1654" y="42"/>
                        <a:pt x="1654" y="42"/>
                        <a:pt x="1654" y="42"/>
                      </a:cubicBezTo>
                      <a:cubicBezTo>
                        <a:pt x="1657" y="42"/>
                        <a:pt x="1660" y="42"/>
                        <a:pt x="1662" y="42"/>
                      </a:cubicBezTo>
                      <a:cubicBezTo>
                        <a:pt x="1662" y="42"/>
                        <a:pt x="1662" y="42"/>
                        <a:pt x="1662" y="42"/>
                      </a:cubicBezTo>
                      <a:cubicBezTo>
                        <a:pt x="1665" y="43"/>
                        <a:pt x="1668" y="43"/>
                        <a:pt x="1670" y="44"/>
                      </a:cubicBezTo>
                      <a:cubicBezTo>
                        <a:pt x="1670" y="44"/>
                        <a:pt x="1670" y="44"/>
                        <a:pt x="1670" y="44"/>
                      </a:cubicBezTo>
                      <a:cubicBezTo>
                        <a:pt x="1671" y="44"/>
                        <a:pt x="1673" y="44"/>
                        <a:pt x="1674" y="45"/>
                      </a:cubicBezTo>
                      <a:cubicBezTo>
                        <a:pt x="1675" y="45"/>
                        <a:pt x="1677" y="45"/>
                        <a:pt x="1678" y="46"/>
                      </a:cubicBezTo>
                      <a:cubicBezTo>
                        <a:pt x="1678" y="46"/>
                        <a:pt x="1679" y="46"/>
                        <a:pt x="1679" y="46"/>
                      </a:cubicBezTo>
                      <a:cubicBezTo>
                        <a:pt x="1680" y="47"/>
                        <a:pt x="1681" y="47"/>
                        <a:pt x="1682" y="48"/>
                      </a:cubicBezTo>
                      <a:cubicBezTo>
                        <a:pt x="1682" y="48"/>
                        <a:pt x="1683" y="48"/>
                        <a:pt x="1683" y="48"/>
                      </a:cubicBezTo>
                      <a:cubicBezTo>
                        <a:pt x="1684" y="49"/>
                        <a:pt x="1685" y="49"/>
                        <a:pt x="1686" y="50"/>
                      </a:cubicBezTo>
                      <a:cubicBezTo>
                        <a:pt x="1686" y="50"/>
                        <a:pt x="1687" y="50"/>
                        <a:pt x="1687" y="50"/>
                      </a:cubicBezTo>
                      <a:cubicBezTo>
                        <a:pt x="1688" y="51"/>
                        <a:pt x="1689" y="52"/>
                        <a:pt x="1689" y="52"/>
                      </a:cubicBezTo>
                      <a:cubicBezTo>
                        <a:pt x="1690" y="52"/>
                        <a:pt x="1690" y="52"/>
                        <a:pt x="1690" y="53"/>
                      </a:cubicBezTo>
                      <a:cubicBezTo>
                        <a:pt x="1691" y="53"/>
                        <a:pt x="1691" y="54"/>
                        <a:pt x="1692" y="55"/>
                      </a:cubicBezTo>
                      <a:cubicBezTo>
                        <a:pt x="1692" y="55"/>
                        <a:pt x="1692" y="55"/>
                        <a:pt x="1693" y="55"/>
                      </a:cubicBezTo>
                      <a:cubicBezTo>
                        <a:pt x="1693" y="56"/>
                        <a:pt x="1694" y="57"/>
                        <a:pt x="1694" y="58"/>
                      </a:cubicBezTo>
                      <a:cubicBezTo>
                        <a:pt x="1694" y="58"/>
                        <a:pt x="1694" y="58"/>
                        <a:pt x="1694" y="58"/>
                      </a:cubicBezTo>
                      <a:cubicBezTo>
                        <a:pt x="1695" y="58"/>
                        <a:pt x="1695" y="59"/>
                        <a:pt x="1695" y="59"/>
                      </a:cubicBezTo>
                      <a:cubicBezTo>
                        <a:pt x="1633" y="186"/>
                        <a:pt x="1633" y="186"/>
                        <a:pt x="1633" y="186"/>
                      </a:cubicBezTo>
                      <a:cubicBezTo>
                        <a:pt x="1555" y="344"/>
                        <a:pt x="1555" y="344"/>
                        <a:pt x="1555" y="344"/>
                      </a:cubicBezTo>
                      <a:cubicBezTo>
                        <a:pt x="1547" y="361"/>
                        <a:pt x="1547" y="361"/>
                        <a:pt x="1547" y="361"/>
                      </a:cubicBezTo>
                      <a:cubicBezTo>
                        <a:pt x="1540" y="392"/>
                        <a:pt x="1540" y="392"/>
                        <a:pt x="1540" y="392"/>
                      </a:cubicBezTo>
                      <a:cubicBezTo>
                        <a:pt x="1540" y="392"/>
                        <a:pt x="1540" y="392"/>
                        <a:pt x="1540" y="392"/>
                      </a:cubicBezTo>
                      <a:cubicBezTo>
                        <a:pt x="1540" y="392"/>
                        <a:pt x="1540" y="392"/>
                        <a:pt x="1540" y="392"/>
                      </a:cubicBezTo>
                      <a:cubicBezTo>
                        <a:pt x="1849" y="393"/>
                        <a:pt x="1849" y="393"/>
                        <a:pt x="1849" y="393"/>
                      </a:cubicBezTo>
                      <a:cubicBezTo>
                        <a:pt x="1851" y="393"/>
                        <a:pt x="1853" y="393"/>
                        <a:pt x="1855" y="393"/>
                      </a:cubicBezTo>
                      <a:cubicBezTo>
                        <a:pt x="1855" y="393"/>
                        <a:pt x="1855" y="393"/>
                        <a:pt x="1855" y="393"/>
                      </a:cubicBezTo>
                      <a:cubicBezTo>
                        <a:pt x="1857" y="393"/>
                        <a:pt x="1858" y="394"/>
                        <a:pt x="1860" y="394"/>
                      </a:cubicBezTo>
                      <a:cubicBezTo>
                        <a:pt x="1860" y="394"/>
                        <a:pt x="1860" y="394"/>
                        <a:pt x="1860" y="394"/>
                      </a:cubicBezTo>
                      <a:cubicBezTo>
                        <a:pt x="1862" y="394"/>
                        <a:pt x="2160" y="389"/>
                        <a:pt x="2162" y="389"/>
                      </a:cubicBezTo>
                      <a:cubicBezTo>
                        <a:pt x="2162" y="389"/>
                        <a:pt x="2162" y="389"/>
                        <a:pt x="2162" y="389"/>
                      </a:cubicBezTo>
                      <a:cubicBezTo>
                        <a:pt x="2164" y="389"/>
                        <a:pt x="2165" y="390"/>
                        <a:pt x="2167" y="390"/>
                      </a:cubicBezTo>
                      <a:cubicBezTo>
                        <a:pt x="2167" y="390"/>
                        <a:pt x="2167" y="390"/>
                        <a:pt x="2167" y="390"/>
                      </a:cubicBezTo>
                      <a:cubicBezTo>
                        <a:pt x="2168" y="391"/>
                        <a:pt x="2169" y="391"/>
                        <a:pt x="2170" y="391"/>
                      </a:cubicBezTo>
                      <a:cubicBezTo>
                        <a:pt x="2172" y="392"/>
                        <a:pt x="2174" y="393"/>
                        <a:pt x="2176" y="394"/>
                      </a:cubicBezTo>
                      <a:cubicBezTo>
                        <a:pt x="2176" y="394"/>
                        <a:pt x="2176" y="394"/>
                        <a:pt x="2176" y="394"/>
                      </a:cubicBezTo>
                      <a:cubicBezTo>
                        <a:pt x="2178" y="394"/>
                        <a:pt x="2180" y="395"/>
                        <a:pt x="2181" y="396"/>
                      </a:cubicBezTo>
                      <a:cubicBezTo>
                        <a:pt x="2182" y="397"/>
                        <a:pt x="2182" y="397"/>
                        <a:pt x="2183" y="397"/>
                      </a:cubicBezTo>
                      <a:cubicBezTo>
                        <a:pt x="2184" y="398"/>
                        <a:pt x="2185" y="399"/>
                        <a:pt x="2187" y="400"/>
                      </a:cubicBezTo>
                      <a:cubicBezTo>
                        <a:pt x="2187" y="400"/>
                        <a:pt x="2187" y="400"/>
                        <a:pt x="2187" y="400"/>
                      </a:cubicBezTo>
                      <a:cubicBezTo>
                        <a:pt x="2189" y="401"/>
                        <a:pt x="2190" y="402"/>
                        <a:pt x="2191" y="404"/>
                      </a:cubicBezTo>
                      <a:cubicBezTo>
                        <a:pt x="2192" y="404"/>
                        <a:pt x="2192" y="405"/>
                        <a:pt x="2193" y="405"/>
                      </a:cubicBezTo>
                      <a:cubicBezTo>
                        <a:pt x="2193" y="405"/>
                        <a:pt x="2193" y="406"/>
                        <a:pt x="2193" y="406"/>
                      </a:cubicBezTo>
                      <a:cubicBezTo>
                        <a:pt x="2194" y="407"/>
                        <a:pt x="2195" y="408"/>
                        <a:pt x="2195" y="409"/>
                      </a:cubicBezTo>
                      <a:cubicBezTo>
                        <a:pt x="2195" y="409"/>
                        <a:pt x="2196" y="409"/>
                        <a:pt x="2196" y="409"/>
                      </a:cubicBezTo>
                      <a:cubicBezTo>
                        <a:pt x="2196" y="410"/>
                        <a:pt x="2197" y="411"/>
                        <a:pt x="2197" y="411"/>
                      </a:cubicBezTo>
                      <a:cubicBezTo>
                        <a:pt x="2197" y="412"/>
                        <a:pt x="2197" y="412"/>
                        <a:pt x="2198" y="412"/>
                      </a:cubicBezTo>
                      <a:cubicBezTo>
                        <a:pt x="2198" y="413"/>
                        <a:pt x="2198" y="414"/>
                        <a:pt x="2199" y="414"/>
                      </a:cubicBezTo>
                      <a:cubicBezTo>
                        <a:pt x="2199" y="415"/>
                        <a:pt x="2199" y="415"/>
                        <a:pt x="2199" y="415"/>
                      </a:cubicBezTo>
                      <a:cubicBezTo>
                        <a:pt x="2199" y="415"/>
                        <a:pt x="2199" y="415"/>
                        <a:pt x="2199" y="41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8BB5D744-44E5-4BA9-A877-716F3A15D18D}"/>
                    </a:ext>
                  </a:extLst>
                </p:cNvPr>
                <p:cNvSpPr/>
                <p:nvPr/>
              </p:nvSpPr>
              <p:spPr>
                <a:xfrm rot="3163921">
                  <a:off x="7914293" y="5193493"/>
                  <a:ext cx="470324" cy="245285"/>
                </a:xfrm>
                <a:custGeom>
                  <a:avLst/>
                  <a:gdLst>
                    <a:gd name="connsiteX0" fmla="*/ 0 w 424613"/>
                    <a:gd name="connsiteY0" fmla="*/ 122349 h 244697"/>
                    <a:gd name="connsiteX1" fmla="*/ 212307 w 424613"/>
                    <a:gd name="connsiteY1" fmla="*/ 0 h 244697"/>
                    <a:gd name="connsiteX2" fmla="*/ 424614 w 424613"/>
                    <a:gd name="connsiteY2" fmla="*/ 122349 h 244697"/>
                    <a:gd name="connsiteX3" fmla="*/ 212307 w 424613"/>
                    <a:gd name="connsiteY3" fmla="*/ 244698 h 244697"/>
                    <a:gd name="connsiteX4" fmla="*/ 0 w 424613"/>
                    <a:gd name="connsiteY4" fmla="*/ 122349 h 244697"/>
                    <a:gd name="connsiteX0" fmla="*/ 0 w 461403"/>
                    <a:gd name="connsiteY0" fmla="*/ 122486 h 244934"/>
                    <a:gd name="connsiteX1" fmla="*/ 212307 w 461403"/>
                    <a:gd name="connsiteY1" fmla="*/ 137 h 244934"/>
                    <a:gd name="connsiteX2" fmla="*/ 461403 w 461403"/>
                    <a:gd name="connsiteY2" fmla="*/ 105597 h 244934"/>
                    <a:gd name="connsiteX3" fmla="*/ 212307 w 461403"/>
                    <a:gd name="connsiteY3" fmla="*/ 244835 h 244934"/>
                    <a:gd name="connsiteX4" fmla="*/ 0 w 461403"/>
                    <a:gd name="connsiteY4" fmla="*/ 122486 h 244934"/>
                    <a:gd name="connsiteX0" fmla="*/ 0 w 461403"/>
                    <a:gd name="connsiteY0" fmla="*/ 122486 h 244934"/>
                    <a:gd name="connsiteX1" fmla="*/ 212307 w 461403"/>
                    <a:gd name="connsiteY1" fmla="*/ 137 h 244934"/>
                    <a:gd name="connsiteX2" fmla="*/ 461403 w 461403"/>
                    <a:gd name="connsiteY2" fmla="*/ 105597 h 244934"/>
                    <a:gd name="connsiteX3" fmla="*/ 212307 w 461403"/>
                    <a:gd name="connsiteY3" fmla="*/ 244835 h 244934"/>
                    <a:gd name="connsiteX4" fmla="*/ 0 w 461403"/>
                    <a:gd name="connsiteY4" fmla="*/ 122486 h 244934"/>
                    <a:gd name="connsiteX0" fmla="*/ 0 w 469065"/>
                    <a:gd name="connsiteY0" fmla="*/ 128730 h 245138"/>
                    <a:gd name="connsiteX1" fmla="*/ 219969 w 469065"/>
                    <a:gd name="connsiteY1" fmla="*/ 243 h 245138"/>
                    <a:gd name="connsiteX2" fmla="*/ 469065 w 469065"/>
                    <a:gd name="connsiteY2" fmla="*/ 105703 h 245138"/>
                    <a:gd name="connsiteX3" fmla="*/ 219969 w 469065"/>
                    <a:gd name="connsiteY3" fmla="*/ 244941 h 245138"/>
                    <a:gd name="connsiteX4" fmla="*/ 0 w 469065"/>
                    <a:gd name="connsiteY4" fmla="*/ 128730 h 245138"/>
                    <a:gd name="connsiteX0" fmla="*/ 1259 w 470324"/>
                    <a:gd name="connsiteY0" fmla="*/ 128730 h 245285"/>
                    <a:gd name="connsiteX1" fmla="*/ 221228 w 470324"/>
                    <a:gd name="connsiteY1" fmla="*/ 243 h 245285"/>
                    <a:gd name="connsiteX2" fmla="*/ 470324 w 470324"/>
                    <a:gd name="connsiteY2" fmla="*/ 105703 h 245285"/>
                    <a:gd name="connsiteX3" fmla="*/ 221228 w 470324"/>
                    <a:gd name="connsiteY3" fmla="*/ 244941 h 245285"/>
                    <a:gd name="connsiteX4" fmla="*/ 1259 w 470324"/>
                    <a:gd name="connsiteY4" fmla="*/ 128730 h 245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0324" h="245285">
                      <a:moveTo>
                        <a:pt x="1259" y="128730"/>
                      </a:moveTo>
                      <a:cubicBezTo>
                        <a:pt x="-15714" y="36276"/>
                        <a:pt x="143051" y="4081"/>
                        <a:pt x="221228" y="243"/>
                      </a:cubicBezTo>
                      <a:cubicBezTo>
                        <a:pt x="299405" y="-3595"/>
                        <a:pt x="470324" y="38132"/>
                        <a:pt x="470324" y="105703"/>
                      </a:cubicBezTo>
                      <a:cubicBezTo>
                        <a:pt x="439960" y="224975"/>
                        <a:pt x="299405" y="241103"/>
                        <a:pt x="221228" y="244941"/>
                      </a:cubicBezTo>
                      <a:cubicBezTo>
                        <a:pt x="143051" y="248779"/>
                        <a:pt x="18232" y="221184"/>
                        <a:pt x="1259" y="1287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</p:grpSp>
          <p:sp>
            <p:nvSpPr>
              <p:cNvPr id="524" name="Oval 173">
                <a:extLst>
                  <a:ext uri="{FF2B5EF4-FFF2-40B4-BE49-F238E27FC236}">
                    <a16:creationId xmlns:a16="http://schemas.microsoft.com/office/drawing/2014/main" id="{288E7841-866E-458F-859A-E8EFD926F990}"/>
                  </a:ext>
                </a:extLst>
              </p:cNvPr>
              <p:cNvSpPr/>
              <p:nvPr/>
            </p:nvSpPr>
            <p:spPr>
              <a:xfrm rot="3163921">
                <a:off x="4039222" y="5143876"/>
                <a:ext cx="475875" cy="244699"/>
              </a:xfrm>
              <a:custGeom>
                <a:avLst/>
                <a:gdLst>
                  <a:gd name="connsiteX0" fmla="*/ 0 w 424613"/>
                  <a:gd name="connsiteY0" fmla="*/ 122349 h 244697"/>
                  <a:gd name="connsiteX1" fmla="*/ 212307 w 424613"/>
                  <a:gd name="connsiteY1" fmla="*/ 0 h 244697"/>
                  <a:gd name="connsiteX2" fmla="*/ 424614 w 424613"/>
                  <a:gd name="connsiteY2" fmla="*/ 122349 h 244697"/>
                  <a:gd name="connsiteX3" fmla="*/ 212307 w 424613"/>
                  <a:gd name="connsiteY3" fmla="*/ 244698 h 244697"/>
                  <a:gd name="connsiteX4" fmla="*/ 0 w 424613"/>
                  <a:gd name="connsiteY4" fmla="*/ 122349 h 244697"/>
                  <a:gd name="connsiteX0" fmla="*/ 0 w 461403"/>
                  <a:gd name="connsiteY0" fmla="*/ 122486 h 244934"/>
                  <a:gd name="connsiteX1" fmla="*/ 212307 w 461403"/>
                  <a:gd name="connsiteY1" fmla="*/ 137 h 244934"/>
                  <a:gd name="connsiteX2" fmla="*/ 461403 w 461403"/>
                  <a:gd name="connsiteY2" fmla="*/ 105597 h 244934"/>
                  <a:gd name="connsiteX3" fmla="*/ 212307 w 461403"/>
                  <a:gd name="connsiteY3" fmla="*/ 244835 h 244934"/>
                  <a:gd name="connsiteX4" fmla="*/ 0 w 461403"/>
                  <a:gd name="connsiteY4" fmla="*/ 122486 h 244934"/>
                  <a:gd name="connsiteX0" fmla="*/ 0 w 461403"/>
                  <a:gd name="connsiteY0" fmla="*/ 122486 h 244934"/>
                  <a:gd name="connsiteX1" fmla="*/ 212307 w 461403"/>
                  <a:gd name="connsiteY1" fmla="*/ 137 h 244934"/>
                  <a:gd name="connsiteX2" fmla="*/ 461403 w 461403"/>
                  <a:gd name="connsiteY2" fmla="*/ 105597 h 244934"/>
                  <a:gd name="connsiteX3" fmla="*/ 212307 w 461403"/>
                  <a:gd name="connsiteY3" fmla="*/ 244835 h 244934"/>
                  <a:gd name="connsiteX4" fmla="*/ 0 w 461403"/>
                  <a:gd name="connsiteY4" fmla="*/ 122486 h 244934"/>
                  <a:gd name="connsiteX0" fmla="*/ 0 w 469065"/>
                  <a:gd name="connsiteY0" fmla="*/ 128730 h 245138"/>
                  <a:gd name="connsiteX1" fmla="*/ 219969 w 469065"/>
                  <a:gd name="connsiteY1" fmla="*/ 243 h 245138"/>
                  <a:gd name="connsiteX2" fmla="*/ 469065 w 469065"/>
                  <a:gd name="connsiteY2" fmla="*/ 105703 h 245138"/>
                  <a:gd name="connsiteX3" fmla="*/ 219969 w 469065"/>
                  <a:gd name="connsiteY3" fmla="*/ 244941 h 245138"/>
                  <a:gd name="connsiteX4" fmla="*/ 0 w 469065"/>
                  <a:gd name="connsiteY4" fmla="*/ 128730 h 245138"/>
                  <a:gd name="connsiteX0" fmla="*/ 1259 w 470324"/>
                  <a:gd name="connsiteY0" fmla="*/ 128730 h 245285"/>
                  <a:gd name="connsiteX1" fmla="*/ 221228 w 470324"/>
                  <a:gd name="connsiteY1" fmla="*/ 243 h 245285"/>
                  <a:gd name="connsiteX2" fmla="*/ 470324 w 470324"/>
                  <a:gd name="connsiteY2" fmla="*/ 105703 h 245285"/>
                  <a:gd name="connsiteX3" fmla="*/ 221228 w 470324"/>
                  <a:gd name="connsiteY3" fmla="*/ 244941 h 245285"/>
                  <a:gd name="connsiteX4" fmla="*/ 1259 w 470324"/>
                  <a:gd name="connsiteY4" fmla="*/ 128730 h 245285"/>
                  <a:gd name="connsiteX0" fmla="*/ 2060 w 390584"/>
                  <a:gd name="connsiteY0" fmla="*/ 121067 h 244951"/>
                  <a:gd name="connsiteX1" fmla="*/ 141488 w 390584"/>
                  <a:gd name="connsiteY1" fmla="*/ 117 h 244951"/>
                  <a:gd name="connsiteX2" fmla="*/ 390584 w 390584"/>
                  <a:gd name="connsiteY2" fmla="*/ 105577 h 244951"/>
                  <a:gd name="connsiteX3" fmla="*/ 141488 w 390584"/>
                  <a:gd name="connsiteY3" fmla="*/ 244815 h 244951"/>
                  <a:gd name="connsiteX4" fmla="*/ 2060 w 390584"/>
                  <a:gd name="connsiteY4" fmla="*/ 121067 h 244951"/>
                  <a:gd name="connsiteX0" fmla="*/ 1260 w 470159"/>
                  <a:gd name="connsiteY0" fmla="*/ 104677 h 244700"/>
                  <a:gd name="connsiteX1" fmla="*/ 221063 w 470159"/>
                  <a:gd name="connsiteY1" fmla="*/ 2 h 244700"/>
                  <a:gd name="connsiteX2" fmla="*/ 470159 w 470159"/>
                  <a:gd name="connsiteY2" fmla="*/ 105462 h 244700"/>
                  <a:gd name="connsiteX3" fmla="*/ 221063 w 470159"/>
                  <a:gd name="connsiteY3" fmla="*/ 244700 h 244700"/>
                  <a:gd name="connsiteX4" fmla="*/ 1260 w 470159"/>
                  <a:gd name="connsiteY4" fmla="*/ 104677 h 244700"/>
                  <a:gd name="connsiteX0" fmla="*/ 6976 w 475875"/>
                  <a:gd name="connsiteY0" fmla="*/ 104676 h 244699"/>
                  <a:gd name="connsiteX1" fmla="*/ 226779 w 475875"/>
                  <a:gd name="connsiteY1" fmla="*/ 1 h 244699"/>
                  <a:gd name="connsiteX2" fmla="*/ 475875 w 475875"/>
                  <a:gd name="connsiteY2" fmla="*/ 105461 h 244699"/>
                  <a:gd name="connsiteX3" fmla="*/ 226779 w 475875"/>
                  <a:gd name="connsiteY3" fmla="*/ 244699 h 244699"/>
                  <a:gd name="connsiteX4" fmla="*/ 6976 w 475875"/>
                  <a:gd name="connsiteY4" fmla="*/ 104676 h 24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5875" h="244699">
                    <a:moveTo>
                      <a:pt x="6976" y="104676"/>
                    </a:moveTo>
                    <a:cubicBezTo>
                      <a:pt x="-38300" y="41552"/>
                      <a:pt x="148629" y="-130"/>
                      <a:pt x="226779" y="1"/>
                    </a:cubicBezTo>
                    <a:cubicBezTo>
                      <a:pt x="304929" y="132"/>
                      <a:pt x="475875" y="37890"/>
                      <a:pt x="475875" y="105461"/>
                    </a:cubicBezTo>
                    <a:cubicBezTo>
                      <a:pt x="445511" y="224733"/>
                      <a:pt x="304929" y="244830"/>
                      <a:pt x="226779" y="244699"/>
                    </a:cubicBezTo>
                    <a:cubicBezTo>
                      <a:pt x="148629" y="244568"/>
                      <a:pt x="52252" y="167800"/>
                      <a:pt x="6976" y="1046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7198">
                  <a:latin typeface="Inter" panose="02000503000000020004" pitchFamily="50" charset="0"/>
                  <a:ea typeface="Inter" panose="02000503000000020004" pitchFamily="50" charset="0"/>
                  <a:cs typeface="Inter" panose="02000503000000020004" pitchFamily="50" charset="0"/>
                </a:endParaRPr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CAB0174F-6CBA-4EE1-A330-294DEE2B3C44}"/>
                </a:ext>
              </a:extLst>
            </p:cNvPr>
            <p:cNvGrpSpPr/>
            <p:nvPr/>
          </p:nvGrpSpPr>
          <p:grpSpPr>
            <a:xfrm>
              <a:off x="-279424" y="2714358"/>
              <a:ext cx="12938694" cy="2434997"/>
              <a:chOff x="-279424" y="2714358"/>
              <a:chExt cx="12938694" cy="2434997"/>
            </a:xfrm>
          </p:grpSpPr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61AE9079-47F1-4E3F-BB34-5221D86AF398}"/>
                  </a:ext>
                </a:extLst>
              </p:cNvPr>
              <p:cNvGrpSpPr/>
              <p:nvPr/>
            </p:nvGrpSpPr>
            <p:grpSpPr>
              <a:xfrm>
                <a:off x="-279424" y="2714358"/>
                <a:ext cx="12817212" cy="2434997"/>
                <a:chOff x="-279424" y="2714358"/>
                <a:chExt cx="12817212" cy="2434997"/>
              </a:xfrm>
            </p:grpSpPr>
            <p:sp>
              <p:nvSpPr>
                <p:cNvPr id="14" name="Freeform 12">
                  <a:extLst>
                    <a:ext uri="{FF2B5EF4-FFF2-40B4-BE49-F238E27FC236}">
                      <a16:creationId xmlns:a16="http://schemas.microsoft.com/office/drawing/2014/main" id="{8E47840F-954D-4385-A279-C8C84A87DE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729" y="514935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16" name="Freeform 14">
                  <a:extLst>
                    <a:ext uri="{FF2B5EF4-FFF2-40B4-BE49-F238E27FC236}">
                      <a16:creationId xmlns:a16="http://schemas.microsoft.com/office/drawing/2014/main" id="{ACA61D30-9CB9-4B92-9A1C-E1FFFA27BA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79424" y="2809642"/>
                  <a:ext cx="226759" cy="72769"/>
                </a:xfrm>
                <a:custGeom>
                  <a:avLst/>
                  <a:gdLst>
                    <a:gd name="T0" fmla="*/ 65 w 65"/>
                    <a:gd name="T1" fmla="*/ 2 h 5"/>
                    <a:gd name="T2" fmla="*/ 2 w 65"/>
                    <a:gd name="T3" fmla="*/ 0 h 5"/>
                    <a:gd name="T4" fmla="*/ 2 w 65"/>
                    <a:gd name="T5" fmla="*/ 0 h 5"/>
                    <a:gd name="T6" fmla="*/ 2 w 65"/>
                    <a:gd name="T7" fmla="*/ 0 h 5"/>
                    <a:gd name="T8" fmla="*/ 0 w 65"/>
                    <a:gd name="T9" fmla="*/ 2 h 5"/>
                    <a:gd name="T10" fmla="*/ 0 w 65"/>
                    <a:gd name="T11" fmla="*/ 2 h 5"/>
                    <a:gd name="T12" fmla="*/ 0 w 65"/>
                    <a:gd name="T13" fmla="*/ 4 h 5"/>
                    <a:gd name="T14" fmla="*/ 63 w 65"/>
                    <a:gd name="T15" fmla="*/ 5 h 5"/>
                    <a:gd name="T16" fmla="*/ 65 w 65"/>
                    <a:gd name="T1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5">
                      <a:moveTo>
                        <a:pt x="65" y="2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63" y="5"/>
                      </a:lnTo>
                      <a:lnTo>
                        <a:pt x="65" y="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17" name="Freeform 15">
                  <a:extLst>
                    <a:ext uri="{FF2B5EF4-FFF2-40B4-BE49-F238E27FC236}">
                      <a16:creationId xmlns:a16="http://schemas.microsoft.com/office/drawing/2014/main" id="{5DA873D0-102F-4210-92BA-CB2C48D69A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77248" y="2864916"/>
                  <a:ext cx="216729" cy="60004"/>
                </a:xfrm>
                <a:custGeom>
                  <a:avLst/>
                  <a:gdLst>
                    <a:gd name="T0" fmla="*/ 66 w 66"/>
                    <a:gd name="T1" fmla="*/ 6 h 6"/>
                    <a:gd name="T2" fmla="*/ 64 w 66"/>
                    <a:gd name="T3" fmla="*/ 0 h 6"/>
                    <a:gd name="T4" fmla="*/ 0 w 66"/>
                    <a:gd name="T5" fmla="*/ 0 h 6"/>
                    <a:gd name="T6" fmla="*/ 2 w 66"/>
                    <a:gd name="T7" fmla="*/ 6 h 6"/>
                    <a:gd name="T8" fmla="*/ 66 w 66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6">
                      <a:moveTo>
                        <a:pt x="66" y="6"/>
                      </a:move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66" y="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18" name="Freeform 16">
                  <a:extLst>
                    <a:ext uri="{FF2B5EF4-FFF2-40B4-BE49-F238E27FC236}">
                      <a16:creationId xmlns:a16="http://schemas.microsoft.com/office/drawing/2014/main" id="{9D972925-5AAF-4702-86F5-564FD5B8FA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64591" y="2879202"/>
                  <a:ext cx="83761" cy="134771"/>
                </a:xfrm>
                <a:custGeom>
                  <a:avLst/>
                  <a:gdLst>
                    <a:gd name="T0" fmla="*/ 9 w 11"/>
                    <a:gd name="T1" fmla="*/ 3 h 18"/>
                    <a:gd name="T2" fmla="*/ 7 w 11"/>
                    <a:gd name="T3" fmla="*/ 1 h 18"/>
                    <a:gd name="T4" fmla="*/ 3 w 11"/>
                    <a:gd name="T5" fmla="*/ 0 h 18"/>
                    <a:gd name="T6" fmla="*/ 0 w 11"/>
                    <a:gd name="T7" fmla="*/ 0 h 18"/>
                    <a:gd name="T8" fmla="*/ 0 w 11"/>
                    <a:gd name="T9" fmla="*/ 2 h 18"/>
                    <a:gd name="T10" fmla="*/ 4 w 11"/>
                    <a:gd name="T11" fmla="*/ 3 h 18"/>
                    <a:gd name="T12" fmla="*/ 6 w 11"/>
                    <a:gd name="T13" fmla="*/ 3 h 18"/>
                    <a:gd name="T14" fmla="*/ 7 w 11"/>
                    <a:gd name="T15" fmla="*/ 4 h 18"/>
                    <a:gd name="T16" fmla="*/ 8 w 11"/>
                    <a:gd name="T17" fmla="*/ 5 h 18"/>
                    <a:gd name="T18" fmla="*/ 8 w 11"/>
                    <a:gd name="T19" fmla="*/ 7 h 18"/>
                    <a:gd name="T20" fmla="*/ 7 w 11"/>
                    <a:gd name="T21" fmla="*/ 10 h 18"/>
                    <a:gd name="T22" fmla="*/ 5 w 11"/>
                    <a:gd name="T23" fmla="*/ 13 h 18"/>
                    <a:gd name="T24" fmla="*/ 3 w 11"/>
                    <a:gd name="T25" fmla="*/ 17 h 18"/>
                    <a:gd name="T26" fmla="*/ 6 w 11"/>
                    <a:gd name="T27" fmla="*/ 18 h 18"/>
                    <a:gd name="T28" fmla="*/ 9 w 11"/>
                    <a:gd name="T29" fmla="*/ 13 h 18"/>
                    <a:gd name="T30" fmla="*/ 11 w 11"/>
                    <a:gd name="T31" fmla="*/ 10 h 18"/>
                    <a:gd name="T32" fmla="*/ 11 w 11"/>
                    <a:gd name="T33" fmla="*/ 7 h 18"/>
                    <a:gd name="T34" fmla="*/ 11 w 11"/>
                    <a:gd name="T35" fmla="*/ 5 h 18"/>
                    <a:gd name="T36" fmla="*/ 9 w 11"/>
                    <a:gd name="T37" fmla="*/ 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18">
                      <a:moveTo>
                        <a:pt x="9" y="3"/>
                      </a:moveTo>
                      <a:cubicBezTo>
                        <a:pt x="9" y="2"/>
                        <a:pt x="8" y="2"/>
                        <a:pt x="7" y="1"/>
                      </a:cubicBezTo>
                      <a:cubicBezTo>
                        <a:pt x="6" y="1"/>
                        <a:pt x="4" y="1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3" y="2"/>
                        <a:pt x="4" y="3"/>
                      </a:cubicBezTo>
                      <a:cubicBezTo>
                        <a:pt x="5" y="3"/>
                        <a:pt x="6" y="3"/>
                        <a:pt x="6" y="3"/>
                      </a:cubicBezTo>
                      <a:cubicBezTo>
                        <a:pt x="7" y="3"/>
                        <a:pt x="7" y="4"/>
                        <a:pt x="7" y="4"/>
                      </a:cubicBezTo>
                      <a:cubicBezTo>
                        <a:pt x="7" y="4"/>
                        <a:pt x="8" y="4"/>
                        <a:pt x="8" y="5"/>
                      </a:cubicBezTo>
                      <a:cubicBezTo>
                        <a:pt x="8" y="5"/>
                        <a:pt x="8" y="6"/>
                        <a:pt x="8" y="7"/>
                      </a:cubicBezTo>
                      <a:cubicBezTo>
                        <a:pt x="8" y="8"/>
                        <a:pt x="7" y="9"/>
                        <a:pt x="7" y="10"/>
                      </a:cubicBezTo>
                      <a:cubicBezTo>
                        <a:pt x="6" y="11"/>
                        <a:pt x="6" y="12"/>
                        <a:pt x="5" y="13"/>
                      </a:cubicBezTo>
                      <a:cubicBezTo>
                        <a:pt x="4" y="14"/>
                        <a:pt x="4" y="15"/>
                        <a:pt x="3" y="17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6"/>
                        <a:pt x="8" y="15"/>
                        <a:pt x="9" y="13"/>
                      </a:cubicBezTo>
                      <a:cubicBezTo>
                        <a:pt x="10" y="12"/>
                        <a:pt x="10" y="11"/>
                        <a:pt x="11" y="10"/>
                      </a:cubicBezTo>
                      <a:cubicBezTo>
                        <a:pt x="11" y="9"/>
                        <a:pt x="11" y="8"/>
                        <a:pt x="11" y="7"/>
                      </a:cubicBezTo>
                      <a:cubicBezTo>
                        <a:pt x="11" y="6"/>
                        <a:pt x="11" y="5"/>
                        <a:pt x="11" y="5"/>
                      </a:cubicBezTo>
                      <a:cubicBezTo>
                        <a:pt x="11" y="4"/>
                        <a:pt x="10" y="3"/>
                        <a:pt x="9" y="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19" name="Freeform 17">
                  <a:extLst>
                    <a:ext uri="{FF2B5EF4-FFF2-40B4-BE49-F238E27FC236}">
                      <a16:creationId xmlns:a16="http://schemas.microsoft.com/office/drawing/2014/main" id="{1DA8DE44-1ED5-4D73-BA37-350838850F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05649" y="3036696"/>
                  <a:ext cx="83761" cy="117887"/>
                </a:xfrm>
                <a:custGeom>
                  <a:avLst/>
                  <a:gdLst>
                    <a:gd name="T0" fmla="*/ 8 w 14"/>
                    <a:gd name="T1" fmla="*/ 4 h 20"/>
                    <a:gd name="T2" fmla="*/ 6 w 14"/>
                    <a:gd name="T3" fmla="*/ 8 h 20"/>
                    <a:gd name="T4" fmla="*/ 3 w 14"/>
                    <a:gd name="T5" fmla="*/ 13 h 20"/>
                    <a:gd name="T6" fmla="*/ 0 w 14"/>
                    <a:gd name="T7" fmla="*/ 19 h 20"/>
                    <a:gd name="T8" fmla="*/ 4 w 14"/>
                    <a:gd name="T9" fmla="*/ 20 h 20"/>
                    <a:gd name="T10" fmla="*/ 7 w 14"/>
                    <a:gd name="T11" fmla="*/ 14 h 20"/>
                    <a:gd name="T12" fmla="*/ 9 w 14"/>
                    <a:gd name="T13" fmla="*/ 9 h 20"/>
                    <a:gd name="T14" fmla="*/ 12 w 14"/>
                    <a:gd name="T15" fmla="*/ 5 h 20"/>
                    <a:gd name="T16" fmla="*/ 14 w 14"/>
                    <a:gd name="T17" fmla="*/ 1 h 20"/>
                    <a:gd name="T18" fmla="*/ 10 w 14"/>
                    <a:gd name="T19" fmla="*/ 0 h 20"/>
                    <a:gd name="T20" fmla="*/ 8 w 14"/>
                    <a:gd name="T21" fmla="*/ 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" h="20">
                      <a:moveTo>
                        <a:pt x="8" y="4"/>
                      </a:moveTo>
                      <a:cubicBezTo>
                        <a:pt x="8" y="5"/>
                        <a:pt x="7" y="6"/>
                        <a:pt x="6" y="8"/>
                      </a:cubicBezTo>
                      <a:cubicBezTo>
                        <a:pt x="5" y="10"/>
                        <a:pt x="4" y="11"/>
                        <a:pt x="3" y="13"/>
                      </a:cubicBezTo>
                      <a:cubicBezTo>
                        <a:pt x="2" y="15"/>
                        <a:pt x="1" y="17"/>
                        <a:pt x="0" y="19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5" y="18"/>
                        <a:pt x="6" y="16"/>
                        <a:pt x="7" y="14"/>
                      </a:cubicBezTo>
                      <a:cubicBezTo>
                        <a:pt x="7" y="12"/>
                        <a:pt x="8" y="11"/>
                        <a:pt x="9" y="9"/>
                      </a:cubicBezTo>
                      <a:cubicBezTo>
                        <a:pt x="10" y="8"/>
                        <a:pt x="11" y="6"/>
                        <a:pt x="12" y="5"/>
                      </a:cubicBezTo>
                      <a:cubicBezTo>
                        <a:pt x="13" y="3"/>
                        <a:pt x="13" y="2"/>
                        <a:pt x="14" y="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1"/>
                        <a:pt x="9" y="2"/>
                        <a:pt x="8" y="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20" name="Freeform 18">
                  <a:extLst>
                    <a:ext uri="{FF2B5EF4-FFF2-40B4-BE49-F238E27FC236}">
                      <a16:creationId xmlns:a16="http://schemas.microsoft.com/office/drawing/2014/main" id="{579FBBEC-FC8D-4BCE-B493-8A86E6BB32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41953" y="3560984"/>
                  <a:ext cx="80659" cy="130296"/>
                </a:xfrm>
                <a:custGeom>
                  <a:avLst/>
                  <a:gdLst>
                    <a:gd name="T0" fmla="*/ 10 w 14"/>
                    <a:gd name="T1" fmla="*/ 0 h 22"/>
                    <a:gd name="T2" fmla="*/ 7 w 14"/>
                    <a:gd name="T3" fmla="*/ 6 h 22"/>
                    <a:gd name="T4" fmla="*/ 5 w 14"/>
                    <a:gd name="T5" fmla="*/ 11 h 22"/>
                    <a:gd name="T6" fmla="*/ 2 w 14"/>
                    <a:gd name="T7" fmla="*/ 16 h 22"/>
                    <a:gd name="T8" fmla="*/ 0 w 14"/>
                    <a:gd name="T9" fmla="*/ 21 h 22"/>
                    <a:gd name="T10" fmla="*/ 3 w 14"/>
                    <a:gd name="T11" fmla="*/ 22 h 22"/>
                    <a:gd name="T12" fmla="*/ 6 w 14"/>
                    <a:gd name="T13" fmla="*/ 17 h 22"/>
                    <a:gd name="T14" fmla="*/ 8 w 14"/>
                    <a:gd name="T15" fmla="*/ 12 h 22"/>
                    <a:gd name="T16" fmla="*/ 11 w 14"/>
                    <a:gd name="T17" fmla="*/ 7 h 22"/>
                    <a:gd name="T18" fmla="*/ 14 w 14"/>
                    <a:gd name="T19" fmla="*/ 1 h 22"/>
                    <a:gd name="T20" fmla="*/ 10 w 14"/>
                    <a:gd name="T21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" h="22">
                      <a:moveTo>
                        <a:pt x="10" y="0"/>
                      </a:moveTo>
                      <a:cubicBezTo>
                        <a:pt x="9" y="2"/>
                        <a:pt x="8" y="4"/>
                        <a:pt x="7" y="6"/>
                      </a:cubicBezTo>
                      <a:cubicBezTo>
                        <a:pt x="7" y="7"/>
                        <a:pt x="6" y="9"/>
                        <a:pt x="5" y="11"/>
                      </a:cubicBezTo>
                      <a:cubicBezTo>
                        <a:pt x="4" y="13"/>
                        <a:pt x="3" y="14"/>
                        <a:pt x="2" y="16"/>
                      </a:cubicBezTo>
                      <a:cubicBezTo>
                        <a:pt x="1" y="18"/>
                        <a:pt x="0" y="20"/>
                        <a:pt x="0" y="21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4" y="21"/>
                        <a:pt x="5" y="19"/>
                        <a:pt x="6" y="17"/>
                      </a:cubicBezTo>
                      <a:cubicBezTo>
                        <a:pt x="7" y="16"/>
                        <a:pt x="7" y="14"/>
                        <a:pt x="8" y="12"/>
                      </a:cubicBezTo>
                      <a:cubicBezTo>
                        <a:pt x="9" y="10"/>
                        <a:pt x="10" y="8"/>
                        <a:pt x="11" y="7"/>
                      </a:cubicBezTo>
                      <a:cubicBezTo>
                        <a:pt x="12" y="5"/>
                        <a:pt x="13" y="3"/>
                        <a:pt x="14" y="1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21" name="Freeform 19">
                  <a:extLst>
                    <a:ext uri="{FF2B5EF4-FFF2-40B4-BE49-F238E27FC236}">
                      <a16:creationId xmlns:a16="http://schemas.microsoft.com/office/drawing/2014/main" id="{B8A37080-B0EF-46EB-81D2-9E150A07B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3407" y="3945667"/>
                  <a:ext cx="86864" cy="136501"/>
                </a:xfrm>
                <a:custGeom>
                  <a:avLst/>
                  <a:gdLst>
                    <a:gd name="T0" fmla="*/ 7 w 28"/>
                    <a:gd name="T1" fmla="*/ 44 h 44"/>
                    <a:gd name="T2" fmla="*/ 28 w 28"/>
                    <a:gd name="T3" fmla="*/ 2 h 44"/>
                    <a:gd name="T4" fmla="*/ 22 w 28"/>
                    <a:gd name="T5" fmla="*/ 0 h 44"/>
                    <a:gd name="T6" fmla="*/ 0 w 28"/>
                    <a:gd name="T7" fmla="*/ 42 h 44"/>
                    <a:gd name="T8" fmla="*/ 7 w 28"/>
                    <a:gd name="T9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4">
                      <a:moveTo>
                        <a:pt x="7" y="44"/>
                      </a:moveTo>
                      <a:lnTo>
                        <a:pt x="28" y="2"/>
                      </a:lnTo>
                      <a:lnTo>
                        <a:pt x="22" y="0"/>
                      </a:lnTo>
                      <a:lnTo>
                        <a:pt x="0" y="42"/>
                      </a:lnTo>
                      <a:lnTo>
                        <a:pt x="7" y="4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22" name="Freeform 20">
                  <a:extLst>
                    <a:ext uri="{FF2B5EF4-FFF2-40B4-BE49-F238E27FC236}">
                      <a16:creationId xmlns:a16="http://schemas.microsoft.com/office/drawing/2014/main" id="{078618B0-765D-4299-8A81-ACD36050B8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9086" y="5006650"/>
                  <a:ext cx="245080" cy="31023"/>
                </a:xfrm>
                <a:custGeom>
                  <a:avLst/>
                  <a:gdLst>
                    <a:gd name="T0" fmla="*/ 35 w 42"/>
                    <a:gd name="T1" fmla="*/ 1 h 5"/>
                    <a:gd name="T2" fmla="*/ 30 w 42"/>
                    <a:gd name="T3" fmla="*/ 2 h 5"/>
                    <a:gd name="T4" fmla="*/ 25 w 42"/>
                    <a:gd name="T5" fmla="*/ 2 h 5"/>
                    <a:gd name="T6" fmla="*/ 20 w 42"/>
                    <a:gd name="T7" fmla="*/ 2 h 5"/>
                    <a:gd name="T8" fmla="*/ 14 w 42"/>
                    <a:gd name="T9" fmla="*/ 2 h 5"/>
                    <a:gd name="T10" fmla="*/ 8 w 42"/>
                    <a:gd name="T11" fmla="*/ 1 h 5"/>
                    <a:gd name="T12" fmla="*/ 4 w 42"/>
                    <a:gd name="T13" fmla="*/ 1 h 5"/>
                    <a:gd name="T14" fmla="*/ 2 w 42"/>
                    <a:gd name="T15" fmla="*/ 0 h 5"/>
                    <a:gd name="T16" fmla="*/ 0 w 42"/>
                    <a:gd name="T17" fmla="*/ 2 h 5"/>
                    <a:gd name="T18" fmla="*/ 3 w 42"/>
                    <a:gd name="T19" fmla="*/ 3 h 5"/>
                    <a:gd name="T20" fmla="*/ 8 w 42"/>
                    <a:gd name="T21" fmla="*/ 4 h 5"/>
                    <a:gd name="T22" fmla="*/ 14 w 42"/>
                    <a:gd name="T23" fmla="*/ 5 h 5"/>
                    <a:gd name="T24" fmla="*/ 21 w 42"/>
                    <a:gd name="T25" fmla="*/ 5 h 5"/>
                    <a:gd name="T26" fmla="*/ 26 w 42"/>
                    <a:gd name="T27" fmla="*/ 5 h 5"/>
                    <a:gd name="T28" fmla="*/ 31 w 42"/>
                    <a:gd name="T29" fmla="*/ 5 h 5"/>
                    <a:gd name="T30" fmla="*/ 36 w 42"/>
                    <a:gd name="T31" fmla="*/ 4 h 5"/>
                    <a:gd name="T32" fmla="*/ 42 w 42"/>
                    <a:gd name="T33" fmla="*/ 4 h 5"/>
                    <a:gd name="T34" fmla="*/ 41 w 42"/>
                    <a:gd name="T35" fmla="*/ 1 h 5"/>
                    <a:gd name="T36" fmla="*/ 35 w 42"/>
                    <a:gd name="T37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2" h="5">
                      <a:moveTo>
                        <a:pt x="35" y="1"/>
                      </a:moveTo>
                      <a:cubicBezTo>
                        <a:pt x="34" y="2"/>
                        <a:pt x="32" y="2"/>
                        <a:pt x="30" y="2"/>
                      </a:cubicBezTo>
                      <a:cubicBezTo>
                        <a:pt x="28" y="2"/>
                        <a:pt x="27" y="2"/>
                        <a:pt x="25" y="2"/>
                      </a:cubicBezTo>
                      <a:cubicBezTo>
                        <a:pt x="23" y="2"/>
                        <a:pt x="22" y="2"/>
                        <a:pt x="20" y="2"/>
                      </a:cubicBezTo>
                      <a:cubicBezTo>
                        <a:pt x="18" y="2"/>
                        <a:pt x="15" y="2"/>
                        <a:pt x="14" y="2"/>
                      </a:cubicBezTo>
                      <a:cubicBezTo>
                        <a:pt x="12" y="1"/>
                        <a:pt x="10" y="1"/>
                        <a:pt x="8" y="1"/>
                      </a:cubicBezTo>
                      <a:cubicBezTo>
                        <a:pt x="7" y="1"/>
                        <a:pt x="6" y="1"/>
                        <a:pt x="4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2" y="3"/>
                        <a:pt x="3" y="3"/>
                      </a:cubicBezTo>
                      <a:cubicBezTo>
                        <a:pt x="5" y="4"/>
                        <a:pt x="6" y="4"/>
                        <a:pt x="8" y="4"/>
                      </a:cubicBezTo>
                      <a:cubicBezTo>
                        <a:pt x="10" y="4"/>
                        <a:pt x="11" y="4"/>
                        <a:pt x="14" y="5"/>
                      </a:cubicBezTo>
                      <a:cubicBezTo>
                        <a:pt x="16" y="5"/>
                        <a:pt x="18" y="5"/>
                        <a:pt x="21" y="5"/>
                      </a:cubicBezTo>
                      <a:cubicBezTo>
                        <a:pt x="22" y="5"/>
                        <a:pt x="24" y="5"/>
                        <a:pt x="26" y="5"/>
                      </a:cubicBezTo>
                      <a:cubicBezTo>
                        <a:pt x="27" y="5"/>
                        <a:pt x="29" y="5"/>
                        <a:pt x="31" y="5"/>
                      </a:cubicBezTo>
                      <a:cubicBezTo>
                        <a:pt x="33" y="5"/>
                        <a:pt x="34" y="5"/>
                        <a:pt x="36" y="4"/>
                      </a:cubicBezTo>
                      <a:cubicBezTo>
                        <a:pt x="38" y="4"/>
                        <a:pt x="40" y="4"/>
                        <a:pt x="42" y="4"/>
                      </a:cubicBezTo>
                      <a:cubicBezTo>
                        <a:pt x="41" y="1"/>
                        <a:pt x="41" y="1"/>
                        <a:pt x="41" y="1"/>
                      </a:cubicBezTo>
                      <a:cubicBezTo>
                        <a:pt x="39" y="1"/>
                        <a:pt x="37" y="1"/>
                        <a:pt x="35" y="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23" name="Freeform 21">
                  <a:extLst>
                    <a:ext uri="{FF2B5EF4-FFF2-40B4-BE49-F238E27FC236}">
                      <a16:creationId xmlns:a16="http://schemas.microsoft.com/office/drawing/2014/main" id="{F8137EF2-4EB5-4BA6-9851-61BD50147B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2903" y="5006650"/>
                  <a:ext cx="245080" cy="24818"/>
                </a:xfrm>
                <a:custGeom>
                  <a:avLst/>
                  <a:gdLst>
                    <a:gd name="T0" fmla="*/ 0 w 79"/>
                    <a:gd name="T1" fmla="*/ 0 h 8"/>
                    <a:gd name="T2" fmla="*/ 2 w 79"/>
                    <a:gd name="T3" fmla="*/ 6 h 8"/>
                    <a:gd name="T4" fmla="*/ 79 w 79"/>
                    <a:gd name="T5" fmla="*/ 8 h 8"/>
                    <a:gd name="T6" fmla="*/ 76 w 79"/>
                    <a:gd name="T7" fmla="*/ 2 h 8"/>
                    <a:gd name="T8" fmla="*/ 0 w 79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8">
                      <a:moveTo>
                        <a:pt x="0" y="0"/>
                      </a:moveTo>
                      <a:lnTo>
                        <a:pt x="2" y="6"/>
                      </a:lnTo>
                      <a:lnTo>
                        <a:pt x="79" y="8"/>
                      </a:lnTo>
                      <a:lnTo>
                        <a:pt x="76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24" name="Freeform 22">
                  <a:extLst>
                    <a:ext uri="{FF2B5EF4-FFF2-40B4-BE49-F238E27FC236}">
                      <a16:creationId xmlns:a16="http://schemas.microsoft.com/office/drawing/2014/main" id="{6E0A6A3A-AD2C-4743-BB13-C04C0F0B5A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8698">
                  <a:off x="10552324" y="4946012"/>
                  <a:ext cx="1985464" cy="149302"/>
                </a:xfrm>
                <a:custGeom>
                  <a:avLst/>
                  <a:gdLst>
                    <a:gd name="T0" fmla="*/ 0 w 640"/>
                    <a:gd name="T1" fmla="*/ 11 h 17"/>
                    <a:gd name="T2" fmla="*/ 2 w 640"/>
                    <a:gd name="T3" fmla="*/ 17 h 17"/>
                    <a:gd name="T4" fmla="*/ 640 w 640"/>
                    <a:gd name="T5" fmla="*/ 6 h 17"/>
                    <a:gd name="T6" fmla="*/ 638 w 640"/>
                    <a:gd name="T7" fmla="*/ 0 h 17"/>
                    <a:gd name="T8" fmla="*/ 0 w 640"/>
                    <a:gd name="T9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0" h="17">
                      <a:moveTo>
                        <a:pt x="0" y="11"/>
                      </a:moveTo>
                      <a:lnTo>
                        <a:pt x="2" y="17"/>
                      </a:lnTo>
                      <a:lnTo>
                        <a:pt x="640" y="6"/>
                      </a:lnTo>
                      <a:lnTo>
                        <a:pt x="638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 dirty="0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25" name="Freeform 23">
                  <a:extLst>
                    <a:ext uri="{FF2B5EF4-FFF2-40B4-BE49-F238E27FC236}">
                      <a16:creationId xmlns:a16="http://schemas.microsoft.com/office/drawing/2014/main" id="{02067041-4E51-459E-BC04-5BCFA821B6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6850" y="2807229"/>
                  <a:ext cx="201648" cy="63284"/>
                </a:xfrm>
                <a:custGeom>
                  <a:avLst/>
                  <a:gdLst>
                    <a:gd name="T0" fmla="*/ 65 w 65"/>
                    <a:gd name="T1" fmla="*/ 0 h 3"/>
                    <a:gd name="T2" fmla="*/ 2 w 65"/>
                    <a:gd name="T3" fmla="*/ 0 h 3"/>
                    <a:gd name="T4" fmla="*/ 0 w 65"/>
                    <a:gd name="T5" fmla="*/ 3 h 3"/>
                    <a:gd name="T6" fmla="*/ 63 w 65"/>
                    <a:gd name="T7" fmla="*/ 3 h 3"/>
                    <a:gd name="T8" fmla="*/ 65 w 65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3">
                      <a:moveTo>
                        <a:pt x="65" y="0"/>
                      </a:move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63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26" name="Freeform 24">
                  <a:extLst>
                    <a:ext uri="{FF2B5EF4-FFF2-40B4-BE49-F238E27FC236}">
                      <a16:creationId xmlns:a16="http://schemas.microsoft.com/office/drawing/2014/main" id="{7473878C-946D-40C6-8FFC-CF82DC3A9F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135390">
                  <a:off x="316034" y="2714358"/>
                  <a:ext cx="1330880" cy="257760"/>
                </a:xfrm>
                <a:custGeom>
                  <a:avLst/>
                  <a:gdLst>
                    <a:gd name="T0" fmla="*/ 429 w 429"/>
                    <a:gd name="T1" fmla="*/ 9 h 13"/>
                    <a:gd name="T2" fmla="*/ 2 w 429"/>
                    <a:gd name="T3" fmla="*/ 0 h 13"/>
                    <a:gd name="T4" fmla="*/ 0 w 429"/>
                    <a:gd name="T5" fmla="*/ 3 h 13"/>
                    <a:gd name="T6" fmla="*/ 427 w 429"/>
                    <a:gd name="T7" fmla="*/ 13 h 13"/>
                    <a:gd name="T8" fmla="*/ 429 w 429"/>
                    <a:gd name="T9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9" h="13">
                      <a:moveTo>
                        <a:pt x="429" y="9"/>
                      </a:move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427" y="13"/>
                      </a:lnTo>
                      <a:lnTo>
                        <a:pt x="429" y="9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27" name="Freeform 25">
                  <a:extLst>
                    <a:ext uri="{FF2B5EF4-FFF2-40B4-BE49-F238E27FC236}">
                      <a16:creationId xmlns:a16="http://schemas.microsoft.com/office/drawing/2014/main" id="{AA32B010-48C4-4C89-9069-EDB93AD6AB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9168" y="2807229"/>
                  <a:ext cx="198546" cy="79743"/>
                </a:xfrm>
                <a:custGeom>
                  <a:avLst/>
                  <a:gdLst>
                    <a:gd name="T0" fmla="*/ 64 w 64"/>
                    <a:gd name="T1" fmla="*/ 0 h 4"/>
                    <a:gd name="T2" fmla="*/ 2 w 64"/>
                    <a:gd name="T3" fmla="*/ 0 h 4"/>
                    <a:gd name="T4" fmla="*/ 0 w 64"/>
                    <a:gd name="T5" fmla="*/ 4 h 4"/>
                    <a:gd name="T6" fmla="*/ 62 w 64"/>
                    <a:gd name="T7" fmla="*/ 4 h 4"/>
                    <a:gd name="T8" fmla="*/ 64 w 64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4">
                      <a:moveTo>
                        <a:pt x="64" y="0"/>
                      </a:move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62" y="4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28" name="Freeform 26">
                  <a:extLst>
                    <a:ext uri="{FF2B5EF4-FFF2-40B4-BE49-F238E27FC236}">
                      <a16:creationId xmlns:a16="http://schemas.microsoft.com/office/drawing/2014/main" id="{05811D33-F60F-40B8-B025-0D49B499FD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0783" y="2826967"/>
                  <a:ext cx="201648" cy="45719"/>
                </a:xfrm>
                <a:custGeom>
                  <a:avLst/>
                  <a:gdLst>
                    <a:gd name="T0" fmla="*/ 65 w 65"/>
                    <a:gd name="T1" fmla="*/ 0 h 4"/>
                    <a:gd name="T2" fmla="*/ 2 w 65"/>
                    <a:gd name="T3" fmla="*/ 0 h 4"/>
                    <a:gd name="T4" fmla="*/ 0 w 65"/>
                    <a:gd name="T5" fmla="*/ 4 h 4"/>
                    <a:gd name="T6" fmla="*/ 63 w 65"/>
                    <a:gd name="T7" fmla="*/ 4 h 4"/>
                    <a:gd name="T8" fmla="*/ 65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65" y="0"/>
                      </a:move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63" y="4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29" name="Freeform 27">
                  <a:extLst>
                    <a:ext uri="{FF2B5EF4-FFF2-40B4-BE49-F238E27FC236}">
                      <a16:creationId xmlns:a16="http://schemas.microsoft.com/office/drawing/2014/main" id="{4BBE6ECD-5A2C-4B36-8998-4825DFC8B7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4484" y="2824458"/>
                  <a:ext cx="201944" cy="55372"/>
                </a:xfrm>
                <a:custGeom>
                  <a:avLst/>
                  <a:gdLst>
                    <a:gd name="T0" fmla="*/ 64 w 64"/>
                    <a:gd name="T1" fmla="*/ 0 h 4"/>
                    <a:gd name="T2" fmla="*/ 0 w 64"/>
                    <a:gd name="T3" fmla="*/ 0 h 4"/>
                    <a:gd name="T4" fmla="*/ 0 w 64"/>
                    <a:gd name="T5" fmla="*/ 4 h 4"/>
                    <a:gd name="T6" fmla="*/ 62 w 64"/>
                    <a:gd name="T7" fmla="*/ 4 h 4"/>
                    <a:gd name="T8" fmla="*/ 64 w 64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4">
                      <a:moveTo>
                        <a:pt x="64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2" y="4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30" name="Freeform 28">
                  <a:extLst>
                    <a:ext uri="{FF2B5EF4-FFF2-40B4-BE49-F238E27FC236}">
                      <a16:creationId xmlns:a16="http://schemas.microsoft.com/office/drawing/2014/main" id="{65FED515-2273-4B87-9FC2-746C106DDE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7592" y="2817314"/>
                  <a:ext cx="223581" cy="55372"/>
                </a:xfrm>
                <a:custGeom>
                  <a:avLst/>
                  <a:gdLst>
                    <a:gd name="T0" fmla="*/ 28 w 34"/>
                    <a:gd name="T1" fmla="*/ 3 h 3"/>
                    <a:gd name="T2" fmla="*/ 29 w 34"/>
                    <a:gd name="T3" fmla="*/ 3 h 3"/>
                    <a:gd name="T4" fmla="*/ 31 w 34"/>
                    <a:gd name="T5" fmla="*/ 3 h 3"/>
                    <a:gd name="T6" fmla="*/ 32 w 34"/>
                    <a:gd name="T7" fmla="*/ 3 h 3"/>
                    <a:gd name="T8" fmla="*/ 34 w 34"/>
                    <a:gd name="T9" fmla="*/ 1 h 3"/>
                    <a:gd name="T10" fmla="*/ 32 w 34"/>
                    <a:gd name="T11" fmla="*/ 1 h 3"/>
                    <a:gd name="T12" fmla="*/ 31 w 34"/>
                    <a:gd name="T13" fmla="*/ 1 h 3"/>
                    <a:gd name="T14" fmla="*/ 29 w 34"/>
                    <a:gd name="T15" fmla="*/ 1 h 3"/>
                    <a:gd name="T16" fmla="*/ 27 w 34"/>
                    <a:gd name="T17" fmla="*/ 1 h 3"/>
                    <a:gd name="T18" fmla="*/ 0 w 34"/>
                    <a:gd name="T19" fmla="*/ 0 h 3"/>
                    <a:gd name="T20" fmla="*/ 0 w 34"/>
                    <a:gd name="T21" fmla="*/ 3 h 3"/>
                    <a:gd name="T22" fmla="*/ 26 w 34"/>
                    <a:gd name="T23" fmla="*/ 3 h 3"/>
                    <a:gd name="T24" fmla="*/ 28 w 34"/>
                    <a:gd name="T2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4" h="3">
                      <a:moveTo>
                        <a:pt x="28" y="3"/>
                      </a:moveTo>
                      <a:cubicBezTo>
                        <a:pt x="28" y="3"/>
                        <a:pt x="29" y="3"/>
                        <a:pt x="29" y="3"/>
                      </a:cubicBezTo>
                      <a:cubicBezTo>
                        <a:pt x="30" y="3"/>
                        <a:pt x="30" y="3"/>
                        <a:pt x="31" y="3"/>
                      </a:cubicBezTo>
                      <a:cubicBezTo>
                        <a:pt x="31" y="3"/>
                        <a:pt x="32" y="3"/>
                        <a:pt x="32" y="3"/>
                      </a:cubicBezTo>
                      <a:cubicBezTo>
                        <a:pt x="34" y="1"/>
                        <a:pt x="34" y="1"/>
                        <a:pt x="34" y="1"/>
                      </a:cubicBezTo>
                      <a:cubicBezTo>
                        <a:pt x="33" y="1"/>
                        <a:pt x="33" y="1"/>
                        <a:pt x="32" y="1"/>
                      </a:cubicBezTo>
                      <a:cubicBezTo>
                        <a:pt x="32" y="1"/>
                        <a:pt x="31" y="1"/>
                        <a:pt x="31" y="1"/>
                      </a:cubicBezTo>
                      <a:cubicBezTo>
                        <a:pt x="30" y="1"/>
                        <a:pt x="29" y="1"/>
                        <a:pt x="29" y="1"/>
                      </a:cubicBezTo>
                      <a:cubicBezTo>
                        <a:pt x="28" y="1"/>
                        <a:pt x="28" y="1"/>
                        <a:pt x="27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7" y="3"/>
                        <a:pt x="27" y="3"/>
                        <a:pt x="28" y="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31" name="Freeform 29">
                  <a:extLst>
                    <a:ext uri="{FF2B5EF4-FFF2-40B4-BE49-F238E27FC236}">
                      <a16:creationId xmlns:a16="http://schemas.microsoft.com/office/drawing/2014/main" id="{8EEF7341-F8DF-44C2-8D92-68FE96AFB2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81160" y="2867296"/>
                  <a:ext cx="212771" cy="45719"/>
                </a:xfrm>
                <a:custGeom>
                  <a:avLst/>
                  <a:gdLst>
                    <a:gd name="T0" fmla="*/ 66 w 66"/>
                    <a:gd name="T1" fmla="*/ 4 h 4"/>
                    <a:gd name="T2" fmla="*/ 64 w 66"/>
                    <a:gd name="T3" fmla="*/ 0 h 4"/>
                    <a:gd name="T4" fmla="*/ 0 w 66"/>
                    <a:gd name="T5" fmla="*/ 0 h 4"/>
                    <a:gd name="T6" fmla="*/ 2 w 66"/>
                    <a:gd name="T7" fmla="*/ 4 h 4"/>
                    <a:gd name="T8" fmla="*/ 66 w 66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4">
                      <a:moveTo>
                        <a:pt x="66" y="4"/>
                      </a:move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66" y="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50" name="Freeform 30">
                  <a:extLst>
                    <a:ext uri="{FF2B5EF4-FFF2-40B4-BE49-F238E27FC236}">
                      <a16:creationId xmlns:a16="http://schemas.microsoft.com/office/drawing/2014/main" id="{ECA9724C-D0B2-4191-92E5-41B556E916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75141" y="2869677"/>
                  <a:ext cx="216728" cy="50481"/>
                </a:xfrm>
                <a:custGeom>
                  <a:avLst/>
                  <a:gdLst>
                    <a:gd name="T0" fmla="*/ 8 w 34"/>
                    <a:gd name="T1" fmla="*/ 3 h 3"/>
                    <a:gd name="T2" fmla="*/ 15 w 34"/>
                    <a:gd name="T3" fmla="*/ 2 h 3"/>
                    <a:gd name="T4" fmla="*/ 21 w 34"/>
                    <a:gd name="T5" fmla="*/ 2 h 3"/>
                    <a:gd name="T6" fmla="*/ 27 w 34"/>
                    <a:gd name="T7" fmla="*/ 2 h 3"/>
                    <a:gd name="T8" fmla="*/ 34 w 34"/>
                    <a:gd name="T9" fmla="*/ 2 h 3"/>
                    <a:gd name="T10" fmla="*/ 33 w 34"/>
                    <a:gd name="T11" fmla="*/ 0 h 3"/>
                    <a:gd name="T12" fmla="*/ 26 w 34"/>
                    <a:gd name="T13" fmla="*/ 0 h 3"/>
                    <a:gd name="T14" fmla="*/ 21 w 34"/>
                    <a:gd name="T15" fmla="*/ 0 h 3"/>
                    <a:gd name="T16" fmla="*/ 14 w 34"/>
                    <a:gd name="T17" fmla="*/ 0 h 3"/>
                    <a:gd name="T18" fmla="*/ 7 w 34"/>
                    <a:gd name="T19" fmla="*/ 0 h 3"/>
                    <a:gd name="T20" fmla="*/ 0 w 34"/>
                    <a:gd name="T21" fmla="*/ 0 h 3"/>
                    <a:gd name="T22" fmla="*/ 1 w 34"/>
                    <a:gd name="T23" fmla="*/ 3 h 3"/>
                    <a:gd name="T24" fmla="*/ 8 w 34"/>
                    <a:gd name="T2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4" h="3">
                      <a:moveTo>
                        <a:pt x="8" y="3"/>
                      </a:moveTo>
                      <a:cubicBezTo>
                        <a:pt x="11" y="2"/>
                        <a:pt x="13" y="2"/>
                        <a:pt x="15" y="2"/>
                      </a:cubicBezTo>
                      <a:cubicBezTo>
                        <a:pt x="17" y="2"/>
                        <a:pt x="19" y="2"/>
                        <a:pt x="21" y="2"/>
                      </a:cubicBezTo>
                      <a:cubicBezTo>
                        <a:pt x="24" y="2"/>
                        <a:pt x="25" y="2"/>
                        <a:pt x="27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5" y="0"/>
                        <a:pt x="23" y="0"/>
                        <a:pt x="21" y="0"/>
                      </a:cubicBezTo>
                      <a:cubicBezTo>
                        <a:pt x="19" y="0"/>
                        <a:pt x="17" y="0"/>
                        <a:pt x="14" y="0"/>
                      </a:cubicBezTo>
                      <a:cubicBezTo>
                        <a:pt x="12" y="0"/>
                        <a:pt x="10" y="0"/>
                        <a:pt x="7" y="0"/>
                      </a:cubicBez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3"/>
                        <a:pt x="6" y="3"/>
                        <a:pt x="8" y="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51" name="Freeform 31">
                  <a:extLst>
                    <a:ext uri="{FF2B5EF4-FFF2-40B4-BE49-F238E27FC236}">
                      <a16:creationId xmlns:a16="http://schemas.microsoft.com/office/drawing/2014/main" id="{C0320DDD-5AEE-4582-A5AE-098D9484FE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02332">
                  <a:off x="8185722" y="2869188"/>
                  <a:ext cx="204751" cy="80678"/>
                </a:xfrm>
                <a:custGeom>
                  <a:avLst/>
                  <a:gdLst>
                    <a:gd name="T0" fmla="*/ 33 w 33"/>
                    <a:gd name="T1" fmla="*/ 0 h 6"/>
                    <a:gd name="T2" fmla="*/ 32 w 33"/>
                    <a:gd name="T3" fmla="*/ 0 h 6"/>
                    <a:gd name="T4" fmla="*/ 31 w 33"/>
                    <a:gd name="T5" fmla="*/ 0 h 6"/>
                    <a:gd name="T6" fmla="*/ 30 w 33"/>
                    <a:gd name="T7" fmla="*/ 0 h 6"/>
                    <a:gd name="T8" fmla="*/ 29 w 33"/>
                    <a:gd name="T9" fmla="*/ 0 h 6"/>
                    <a:gd name="T10" fmla="*/ 28 w 33"/>
                    <a:gd name="T11" fmla="*/ 0 h 6"/>
                    <a:gd name="T12" fmla="*/ 20 w 33"/>
                    <a:gd name="T13" fmla="*/ 0 h 6"/>
                    <a:gd name="T14" fmla="*/ 13 w 33"/>
                    <a:gd name="T15" fmla="*/ 1 h 6"/>
                    <a:gd name="T16" fmla="*/ 6 w 33"/>
                    <a:gd name="T17" fmla="*/ 2 h 6"/>
                    <a:gd name="T18" fmla="*/ 0 w 33"/>
                    <a:gd name="T19" fmla="*/ 4 h 6"/>
                    <a:gd name="T20" fmla="*/ 2 w 33"/>
                    <a:gd name="T21" fmla="*/ 6 h 6"/>
                    <a:gd name="T22" fmla="*/ 8 w 33"/>
                    <a:gd name="T23" fmla="*/ 4 h 6"/>
                    <a:gd name="T24" fmla="*/ 14 w 33"/>
                    <a:gd name="T25" fmla="*/ 3 h 6"/>
                    <a:gd name="T26" fmla="*/ 21 w 33"/>
                    <a:gd name="T27" fmla="*/ 3 h 6"/>
                    <a:gd name="T28" fmla="*/ 29 w 33"/>
                    <a:gd name="T29" fmla="*/ 2 h 6"/>
                    <a:gd name="T30" fmla="*/ 30 w 33"/>
                    <a:gd name="T31" fmla="*/ 2 h 6"/>
                    <a:gd name="T32" fmla="*/ 31 w 33"/>
                    <a:gd name="T33" fmla="*/ 2 h 6"/>
                    <a:gd name="T34" fmla="*/ 32 w 33"/>
                    <a:gd name="T35" fmla="*/ 2 h 6"/>
                    <a:gd name="T36" fmla="*/ 33 w 33"/>
                    <a:gd name="T37" fmla="*/ 2 h 6"/>
                    <a:gd name="T38" fmla="*/ 33 w 33"/>
                    <a:gd name="T39" fmla="*/ 2 h 6"/>
                    <a:gd name="T40" fmla="*/ 33 w 33"/>
                    <a:gd name="T4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3" h="6">
                      <a:moveTo>
                        <a:pt x="33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31" y="0"/>
                        <a:pt x="31" y="0"/>
                      </a:cubicBezTo>
                      <a:cubicBezTo>
                        <a:pt x="31" y="0"/>
                        <a:pt x="30" y="0"/>
                        <a:pt x="30" y="0"/>
                      </a:cubicBezTo>
                      <a:cubicBezTo>
                        <a:pt x="30" y="0"/>
                        <a:pt x="29" y="0"/>
                        <a:pt x="29" y="0"/>
                      </a:cubicBezTo>
                      <a:cubicBezTo>
                        <a:pt x="29" y="0"/>
                        <a:pt x="28" y="0"/>
                        <a:pt x="28" y="0"/>
                      </a:cubicBezTo>
                      <a:cubicBezTo>
                        <a:pt x="26" y="0"/>
                        <a:pt x="23" y="0"/>
                        <a:pt x="20" y="0"/>
                      </a:cubicBezTo>
                      <a:cubicBezTo>
                        <a:pt x="18" y="1"/>
                        <a:pt x="16" y="1"/>
                        <a:pt x="13" y="1"/>
                      </a:cubicBezTo>
                      <a:cubicBezTo>
                        <a:pt x="11" y="1"/>
                        <a:pt x="8" y="2"/>
                        <a:pt x="6" y="2"/>
                      </a:cubicBezTo>
                      <a:cubicBezTo>
                        <a:pt x="4" y="3"/>
                        <a:pt x="2" y="3"/>
                        <a:pt x="0" y="4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4" y="5"/>
                        <a:pt x="6" y="5"/>
                        <a:pt x="8" y="4"/>
                      </a:cubicBezTo>
                      <a:cubicBezTo>
                        <a:pt x="10" y="4"/>
                        <a:pt x="12" y="3"/>
                        <a:pt x="14" y="3"/>
                      </a:cubicBezTo>
                      <a:cubicBezTo>
                        <a:pt x="17" y="3"/>
                        <a:pt x="19" y="3"/>
                        <a:pt x="21" y="3"/>
                      </a:cubicBezTo>
                      <a:cubicBezTo>
                        <a:pt x="24" y="2"/>
                        <a:pt x="26" y="2"/>
                        <a:pt x="29" y="2"/>
                      </a:cubicBezTo>
                      <a:cubicBezTo>
                        <a:pt x="29" y="2"/>
                        <a:pt x="29" y="2"/>
                        <a:pt x="30" y="2"/>
                      </a:cubicBezTo>
                      <a:cubicBezTo>
                        <a:pt x="30" y="2"/>
                        <a:pt x="30" y="2"/>
                        <a:pt x="31" y="2"/>
                      </a:cubicBezTo>
                      <a:cubicBezTo>
                        <a:pt x="31" y="2"/>
                        <a:pt x="31" y="2"/>
                        <a:pt x="32" y="2"/>
                      </a:cubicBezTo>
                      <a:cubicBezTo>
                        <a:pt x="32" y="2"/>
                        <a:pt x="32" y="2"/>
                        <a:pt x="33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52" name="Freeform 32">
                  <a:extLst>
                    <a:ext uri="{FF2B5EF4-FFF2-40B4-BE49-F238E27FC236}">
                      <a16:creationId xmlns:a16="http://schemas.microsoft.com/office/drawing/2014/main" id="{745C91B3-993C-4660-B112-D1D553B425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5299" y="2881582"/>
                  <a:ext cx="52738" cy="124092"/>
                </a:xfrm>
                <a:custGeom>
                  <a:avLst/>
                  <a:gdLst>
                    <a:gd name="T0" fmla="*/ 8 w 9"/>
                    <a:gd name="T1" fmla="*/ 2 h 21"/>
                    <a:gd name="T2" fmla="*/ 6 w 9"/>
                    <a:gd name="T3" fmla="*/ 0 h 21"/>
                    <a:gd name="T4" fmla="*/ 3 w 9"/>
                    <a:gd name="T5" fmla="*/ 1 h 21"/>
                    <a:gd name="T6" fmla="*/ 4 w 9"/>
                    <a:gd name="T7" fmla="*/ 3 h 21"/>
                    <a:gd name="T8" fmla="*/ 5 w 9"/>
                    <a:gd name="T9" fmla="*/ 5 h 21"/>
                    <a:gd name="T10" fmla="*/ 6 w 9"/>
                    <a:gd name="T11" fmla="*/ 8 h 21"/>
                    <a:gd name="T12" fmla="*/ 5 w 9"/>
                    <a:gd name="T13" fmla="*/ 10 h 21"/>
                    <a:gd name="T14" fmla="*/ 5 w 9"/>
                    <a:gd name="T15" fmla="*/ 13 h 21"/>
                    <a:gd name="T16" fmla="*/ 4 w 9"/>
                    <a:gd name="T17" fmla="*/ 15 h 21"/>
                    <a:gd name="T18" fmla="*/ 2 w 9"/>
                    <a:gd name="T19" fmla="*/ 17 h 21"/>
                    <a:gd name="T20" fmla="*/ 0 w 9"/>
                    <a:gd name="T21" fmla="*/ 20 h 21"/>
                    <a:gd name="T22" fmla="*/ 3 w 9"/>
                    <a:gd name="T23" fmla="*/ 21 h 21"/>
                    <a:gd name="T24" fmla="*/ 5 w 9"/>
                    <a:gd name="T25" fmla="*/ 18 h 21"/>
                    <a:gd name="T26" fmla="*/ 7 w 9"/>
                    <a:gd name="T27" fmla="*/ 15 h 21"/>
                    <a:gd name="T28" fmla="*/ 8 w 9"/>
                    <a:gd name="T29" fmla="*/ 13 h 21"/>
                    <a:gd name="T30" fmla="*/ 9 w 9"/>
                    <a:gd name="T31" fmla="*/ 10 h 21"/>
                    <a:gd name="T32" fmla="*/ 9 w 9"/>
                    <a:gd name="T33" fmla="*/ 7 h 21"/>
                    <a:gd name="T34" fmla="*/ 9 w 9"/>
                    <a:gd name="T35" fmla="*/ 4 h 21"/>
                    <a:gd name="T36" fmla="*/ 8 w 9"/>
                    <a:gd name="T37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" h="21">
                      <a:moveTo>
                        <a:pt x="8" y="2"/>
                      </a:moveTo>
                      <a:cubicBezTo>
                        <a:pt x="7" y="1"/>
                        <a:pt x="6" y="0"/>
                        <a:pt x="6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2"/>
                        <a:pt x="4" y="2"/>
                        <a:pt x="4" y="3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6" y="6"/>
                        <a:pt x="6" y="7"/>
                        <a:pt x="6" y="8"/>
                      </a:cubicBezTo>
                      <a:cubicBezTo>
                        <a:pt x="6" y="9"/>
                        <a:pt x="6" y="9"/>
                        <a:pt x="5" y="10"/>
                      </a:cubicBezTo>
                      <a:cubicBezTo>
                        <a:pt x="5" y="11"/>
                        <a:pt x="5" y="12"/>
                        <a:pt x="5" y="13"/>
                      </a:cubicBezTo>
                      <a:cubicBezTo>
                        <a:pt x="4" y="13"/>
                        <a:pt x="4" y="14"/>
                        <a:pt x="4" y="15"/>
                      </a:cubicBezTo>
                      <a:cubicBezTo>
                        <a:pt x="3" y="16"/>
                        <a:pt x="3" y="17"/>
                        <a:pt x="2" y="17"/>
                      </a:cubicBezTo>
                      <a:cubicBezTo>
                        <a:pt x="2" y="18"/>
                        <a:pt x="1" y="19"/>
                        <a:pt x="0" y="20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4" y="20"/>
                        <a:pt x="5" y="19"/>
                        <a:pt x="5" y="18"/>
                      </a:cubicBezTo>
                      <a:cubicBezTo>
                        <a:pt x="6" y="17"/>
                        <a:pt x="6" y="16"/>
                        <a:pt x="7" y="15"/>
                      </a:cubicBezTo>
                      <a:cubicBezTo>
                        <a:pt x="7" y="14"/>
                        <a:pt x="8" y="14"/>
                        <a:pt x="8" y="13"/>
                      </a:cubicBezTo>
                      <a:cubicBezTo>
                        <a:pt x="8" y="12"/>
                        <a:pt x="9" y="11"/>
                        <a:pt x="9" y="10"/>
                      </a:cubicBezTo>
                      <a:cubicBezTo>
                        <a:pt x="9" y="9"/>
                        <a:pt x="9" y="8"/>
                        <a:pt x="9" y="7"/>
                      </a:cubicBezTo>
                      <a:cubicBezTo>
                        <a:pt x="9" y="6"/>
                        <a:pt x="9" y="5"/>
                        <a:pt x="9" y="4"/>
                      </a:cubicBezTo>
                      <a:cubicBezTo>
                        <a:pt x="8" y="3"/>
                        <a:pt x="8" y="3"/>
                        <a:pt x="8" y="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53" name="Freeform 33">
                  <a:extLst>
                    <a:ext uri="{FF2B5EF4-FFF2-40B4-BE49-F238E27FC236}">
                      <a16:creationId xmlns:a16="http://schemas.microsoft.com/office/drawing/2014/main" id="{C0CB7468-463C-4872-831D-6A063ADBA2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02688" y="2937423"/>
                  <a:ext cx="124092" cy="99273"/>
                </a:xfrm>
                <a:custGeom>
                  <a:avLst/>
                  <a:gdLst>
                    <a:gd name="T0" fmla="*/ 15 w 21"/>
                    <a:gd name="T1" fmla="*/ 2 h 17"/>
                    <a:gd name="T2" fmla="*/ 11 w 21"/>
                    <a:gd name="T3" fmla="*/ 5 h 17"/>
                    <a:gd name="T4" fmla="*/ 7 w 21"/>
                    <a:gd name="T5" fmla="*/ 8 h 17"/>
                    <a:gd name="T6" fmla="*/ 3 w 21"/>
                    <a:gd name="T7" fmla="*/ 12 h 17"/>
                    <a:gd name="T8" fmla="*/ 3 w 21"/>
                    <a:gd name="T9" fmla="*/ 12 h 17"/>
                    <a:gd name="T10" fmla="*/ 3 w 21"/>
                    <a:gd name="T11" fmla="*/ 13 h 17"/>
                    <a:gd name="T12" fmla="*/ 2 w 21"/>
                    <a:gd name="T13" fmla="*/ 14 h 17"/>
                    <a:gd name="T14" fmla="*/ 0 w 21"/>
                    <a:gd name="T15" fmla="*/ 16 h 17"/>
                    <a:gd name="T16" fmla="*/ 4 w 21"/>
                    <a:gd name="T17" fmla="*/ 17 h 17"/>
                    <a:gd name="T18" fmla="*/ 5 w 21"/>
                    <a:gd name="T19" fmla="*/ 15 h 17"/>
                    <a:gd name="T20" fmla="*/ 6 w 21"/>
                    <a:gd name="T21" fmla="*/ 14 h 17"/>
                    <a:gd name="T22" fmla="*/ 6 w 21"/>
                    <a:gd name="T23" fmla="*/ 13 h 17"/>
                    <a:gd name="T24" fmla="*/ 6 w 21"/>
                    <a:gd name="T25" fmla="*/ 13 h 17"/>
                    <a:gd name="T26" fmla="*/ 10 w 21"/>
                    <a:gd name="T27" fmla="*/ 10 h 17"/>
                    <a:gd name="T28" fmla="*/ 13 w 21"/>
                    <a:gd name="T29" fmla="*/ 7 h 17"/>
                    <a:gd name="T30" fmla="*/ 17 w 21"/>
                    <a:gd name="T31" fmla="*/ 4 h 17"/>
                    <a:gd name="T32" fmla="*/ 21 w 21"/>
                    <a:gd name="T33" fmla="*/ 2 h 17"/>
                    <a:gd name="T34" fmla="*/ 19 w 21"/>
                    <a:gd name="T35" fmla="*/ 0 h 17"/>
                    <a:gd name="T36" fmla="*/ 15 w 21"/>
                    <a:gd name="T37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" h="17">
                      <a:moveTo>
                        <a:pt x="15" y="2"/>
                      </a:moveTo>
                      <a:cubicBezTo>
                        <a:pt x="13" y="3"/>
                        <a:pt x="12" y="4"/>
                        <a:pt x="11" y="5"/>
                      </a:cubicBezTo>
                      <a:cubicBezTo>
                        <a:pt x="9" y="6"/>
                        <a:pt x="8" y="7"/>
                        <a:pt x="7" y="8"/>
                      </a:cubicBezTo>
                      <a:cubicBezTo>
                        <a:pt x="6" y="9"/>
                        <a:pt x="4" y="10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3" y="12"/>
                        <a:pt x="3" y="13"/>
                      </a:cubicBezTo>
                      <a:cubicBezTo>
                        <a:pt x="2" y="13"/>
                        <a:pt x="2" y="14"/>
                        <a:pt x="2" y="14"/>
                      </a:cubicBezTo>
                      <a:cubicBezTo>
                        <a:pt x="1" y="15"/>
                        <a:pt x="1" y="16"/>
                        <a:pt x="0" y="16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4" y="16"/>
                        <a:pt x="5" y="15"/>
                      </a:cubicBezTo>
                      <a:cubicBezTo>
                        <a:pt x="5" y="15"/>
                        <a:pt x="5" y="15"/>
                        <a:pt x="6" y="14"/>
                      </a:cubicBezTo>
                      <a:cubicBezTo>
                        <a:pt x="6" y="14"/>
                        <a:pt x="6" y="14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8" y="12"/>
                        <a:pt x="9" y="11"/>
                        <a:pt x="10" y="10"/>
                      </a:cubicBezTo>
                      <a:cubicBezTo>
                        <a:pt x="11" y="9"/>
                        <a:pt x="12" y="8"/>
                        <a:pt x="13" y="7"/>
                      </a:cubicBezTo>
                      <a:cubicBezTo>
                        <a:pt x="15" y="6"/>
                        <a:pt x="16" y="5"/>
                        <a:pt x="17" y="4"/>
                      </a:cubicBezTo>
                      <a:cubicBezTo>
                        <a:pt x="19" y="3"/>
                        <a:pt x="20" y="2"/>
                        <a:pt x="21" y="2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8" y="1"/>
                        <a:pt x="16" y="2"/>
                        <a:pt x="15" y="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54" name="Freeform 34">
                  <a:extLst>
                    <a:ext uri="{FF2B5EF4-FFF2-40B4-BE49-F238E27FC236}">
                      <a16:creationId xmlns:a16="http://schemas.microsoft.com/office/drawing/2014/main" id="{7B3B8387-FBD1-4690-8BB6-BB6766745A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8468" y="3055310"/>
                  <a:ext cx="142705" cy="117887"/>
                </a:xfrm>
                <a:custGeom>
                  <a:avLst/>
                  <a:gdLst>
                    <a:gd name="T0" fmla="*/ 0 w 46"/>
                    <a:gd name="T1" fmla="*/ 36 h 38"/>
                    <a:gd name="T2" fmla="*/ 6 w 46"/>
                    <a:gd name="T3" fmla="*/ 38 h 38"/>
                    <a:gd name="T4" fmla="*/ 46 w 46"/>
                    <a:gd name="T5" fmla="*/ 2 h 38"/>
                    <a:gd name="T6" fmla="*/ 40 w 46"/>
                    <a:gd name="T7" fmla="*/ 0 h 38"/>
                    <a:gd name="T8" fmla="*/ 0 w 46"/>
                    <a:gd name="T9" fmla="*/ 3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8">
                      <a:moveTo>
                        <a:pt x="0" y="36"/>
                      </a:moveTo>
                      <a:lnTo>
                        <a:pt x="6" y="38"/>
                      </a:lnTo>
                      <a:lnTo>
                        <a:pt x="46" y="2"/>
                      </a:lnTo>
                      <a:lnTo>
                        <a:pt x="40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55" name="Freeform 35">
                  <a:extLst>
                    <a:ext uri="{FF2B5EF4-FFF2-40B4-BE49-F238E27FC236}">
                      <a16:creationId xmlns:a16="http://schemas.microsoft.com/office/drawing/2014/main" id="{829B78E9-522F-4886-A8E9-7B5E1D2E2F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97210" y="3089436"/>
                  <a:ext cx="93069" cy="117887"/>
                </a:xfrm>
                <a:custGeom>
                  <a:avLst/>
                  <a:gdLst>
                    <a:gd name="T0" fmla="*/ 0 w 30"/>
                    <a:gd name="T1" fmla="*/ 36 h 38"/>
                    <a:gd name="T2" fmla="*/ 6 w 30"/>
                    <a:gd name="T3" fmla="*/ 38 h 38"/>
                    <a:gd name="T4" fmla="*/ 30 w 30"/>
                    <a:gd name="T5" fmla="*/ 2 h 38"/>
                    <a:gd name="T6" fmla="*/ 23 w 30"/>
                    <a:gd name="T7" fmla="*/ 0 h 38"/>
                    <a:gd name="T8" fmla="*/ 0 w 30"/>
                    <a:gd name="T9" fmla="*/ 3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38">
                      <a:moveTo>
                        <a:pt x="0" y="36"/>
                      </a:moveTo>
                      <a:lnTo>
                        <a:pt x="6" y="38"/>
                      </a:lnTo>
                      <a:lnTo>
                        <a:pt x="30" y="2"/>
                      </a:lnTo>
                      <a:lnTo>
                        <a:pt x="23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56" name="Freeform 36">
                  <a:extLst>
                    <a:ext uri="{FF2B5EF4-FFF2-40B4-BE49-F238E27FC236}">
                      <a16:creationId xmlns:a16="http://schemas.microsoft.com/office/drawing/2014/main" id="{C5127468-ACA6-49D1-9723-85540A1B79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6126" y="3225937"/>
                  <a:ext cx="145807" cy="124092"/>
                </a:xfrm>
                <a:custGeom>
                  <a:avLst/>
                  <a:gdLst>
                    <a:gd name="T0" fmla="*/ 0 w 47"/>
                    <a:gd name="T1" fmla="*/ 38 h 40"/>
                    <a:gd name="T2" fmla="*/ 5 w 47"/>
                    <a:gd name="T3" fmla="*/ 40 h 40"/>
                    <a:gd name="T4" fmla="*/ 47 w 47"/>
                    <a:gd name="T5" fmla="*/ 2 h 40"/>
                    <a:gd name="T6" fmla="*/ 41 w 47"/>
                    <a:gd name="T7" fmla="*/ 0 h 40"/>
                    <a:gd name="T8" fmla="*/ 0 w 47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0">
                      <a:moveTo>
                        <a:pt x="0" y="38"/>
                      </a:moveTo>
                      <a:lnTo>
                        <a:pt x="5" y="40"/>
                      </a:lnTo>
                      <a:lnTo>
                        <a:pt x="47" y="2"/>
                      </a:lnTo>
                      <a:lnTo>
                        <a:pt x="41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57" name="Freeform 37">
                  <a:extLst>
                    <a:ext uri="{FF2B5EF4-FFF2-40B4-BE49-F238E27FC236}">
                      <a16:creationId xmlns:a16="http://schemas.microsoft.com/office/drawing/2014/main" id="{0361D008-7D79-40B0-BA52-EA888808E9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18785" y="3207323"/>
                  <a:ext cx="80659" cy="124092"/>
                </a:xfrm>
                <a:custGeom>
                  <a:avLst/>
                  <a:gdLst>
                    <a:gd name="T0" fmla="*/ 8 w 14"/>
                    <a:gd name="T1" fmla="*/ 5 h 21"/>
                    <a:gd name="T2" fmla="*/ 5 w 14"/>
                    <a:gd name="T3" fmla="*/ 10 h 21"/>
                    <a:gd name="T4" fmla="*/ 3 w 14"/>
                    <a:gd name="T5" fmla="*/ 15 h 21"/>
                    <a:gd name="T6" fmla="*/ 0 w 14"/>
                    <a:gd name="T7" fmla="*/ 19 h 21"/>
                    <a:gd name="T8" fmla="*/ 4 w 14"/>
                    <a:gd name="T9" fmla="*/ 21 h 21"/>
                    <a:gd name="T10" fmla="*/ 6 w 14"/>
                    <a:gd name="T11" fmla="*/ 16 h 21"/>
                    <a:gd name="T12" fmla="*/ 9 w 14"/>
                    <a:gd name="T13" fmla="*/ 11 h 21"/>
                    <a:gd name="T14" fmla="*/ 11 w 14"/>
                    <a:gd name="T15" fmla="*/ 6 h 21"/>
                    <a:gd name="T16" fmla="*/ 14 w 14"/>
                    <a:gd name="T17" fmla="*/ 1 h 21"/>
                    <a:gd name="T18" fmla="*/ 10 w 14"/>
                    <a:gd name="T19" fmla="*/ 0 h 21"/>
                    <a:gd name="T20" fmla="*/ 8 w 14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" h="21">
                      <a:moveTo>
                        <a:pt x="8" y="5"/>
                      </a:moveTo>
                      <a:cubicBezTo>
                        <a:pt x="7" y="6"/>
                        <a:pt x="6" y="8"/>
                        <a:pt x="5" y="10"/>
                      </a:cubicBezTo>
                      <a:cubicBezTo>
                        <a:pt x="5" y="11"/>
                        <a:pt x="4" y="13"/>
                        <a:pt x="3" y="15"/>
                      </a:cubicBezTo>
                      <a:cubicBezTo>
                        <a:pt x="2" y="16"/>
                        <a:pt x="1" y="18"/>
                        <a:pt x="0" y="19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5" y="19"/>
                        <a:pt x="6" y="17"/>
                        <a:pt x="6" y="16"/>
                      </a:cubicBezTo>
                      <a:cubicBezTo>
                        <a:pt x="7" y="14"/>
                        <a:pt x="8" y="12"/>
                        <a:pt x="9" y="11"/>
                      </a:cubicBezTo>
                      <a:cubicBezTo>
                        <a:pt x="10" y="9"/>
                        <a:pt x="10" y="7"/>
                        <a:pt x="11" y="6"/>
                      </a:cubicBezTo>
                      <a:cubicBezTo>
                        <a:pt x="12" y="4"/>
                        <a:pt x="13" y="2"/>
                        <a:pt x="14" y="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1"/>
                        <a:pt x="9" y="3"/>
                        <a:pt x="8" y="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58" name="Rectangle 38">
                  <a:extLst>
                    <a:ext uri="{FF2B5EF4-FFF2-40B4-BE49-F238E27FC236}">
                      <a16:creationId xmlns:a16="http://schemas.microsoft.com/office/drawing/2014/main" id="{16FEA42C-CA08-407E-8686-1F03FBDAD4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84888" y="3339079"/>
                  <a:ext cx="217196" cy="57171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59" name="Freeform 39">
                  <a:extLst>
                    <a:ext uri="{FF2B5EF4-FFF2-40B4-BE49-F238E27FC236}">
                      <a16:creationId xmlns:a16="http://schemas.microsoft.com/office/drawing/2014/main" id="{A6405E61-5F7C-4251-9EEE-7B71D0F642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4659" y="3350463"/>
                  <a:ext cx="204751" cy="52739"/>
                </a:xfrm>
                <a:custGeom>
                  <a:avLst/>
                  <a:gdLst>
                    <a:gd name="T0" fmla="*/ 6 w 35"/>
                    <a:gd name="T1" fmla="*/ 3 h 4"/>
                    <a:gd name="T2" fmla="*/ 11 w 35"/>
                    <a:gd name="T3" fmla="*/ 2 h 4"/>
                    <a:gd name="T4" fmla="*/ 17 w 35"/>
                    <a:gd name="T5" fmla="*/ 2 h 4"/>
                    <a:gd name="T6" fmla="*/ 23 w 35"/>
                    <a:gd name="T7" fmla="*/ 2 h 4"/>
                    <a:gd name="T8" fmla="*/ 35 w 35"/>
                    <a:gd name="T9" fmla="*/ 2 h 4"/>
                    <a:gd name="T10" fmla="*/ 35 w 35"/>
                    <a:gd name="T11" fmla="*/ 0 h 4"/>
                    <a:gd name="T12" fmla="*/ 23 w 35"/>
                    <a:gd name="T13" fmla="*/ 0 h 4"/>
                    <a:gd name="T14" fmla="*/ 17 w 35"/>
                    <a:gd name="T15" fmla="*/ 0 h 4"/>
                    <a:gd name="T16" fmla="*/ 11 w 35"/>
                    <a:gd name="T17" fmla="*/ 0 h 4"/>
                    <a:gd name="T18" fmla="*/ 5 w 35"/>
                    <a:gd name="T19" fmla="*/ 1 h 4"/>
                    <a:gd name="T20" fmla="*/ 0 w 35"/>
                    <a:gd name="T21" fmla="*/ 1 h 4"/>
                    <a:gd name="T22" fmla="*/ 0 w 35"/>
                    <a:gd name="T23" fmla="*/ 4 h 4"/>
                    <a:gd name="T24" fmla="*/ 6 w 35"/>
                    <a:gd name="T2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4">
                      <a:moveTo>
                        <a:pt x="6" y="3"/>
                      </a:moveTo>
                      <a:cubicBezTo>
                        <a:pt x="8" y="3"/>
                        <a:pt x="9" y="3"/>
                        <a:pt x="11" y="2"/>
                      </a:cubicBezTo>
                      <a:cubicBezTo>
                        <a:pt x="13" y="2"/>
                        <a:pt x="15" y="2"/>
                        <a:pt x="17" y="2"/>
                      </a:cubicBezTo>
                      <a:cubicBezTo>
                        <a:pt x="19" y="2"/>
                        <a:pt x="21" y="2"/>
                        <a:pt x="23" y="2"/>
                      </a:cubicBezTo>
                      <a:cubicBezTo>
                        <a:pt x="35" y="2"/>
                        <a:pt x="35" y="2"/>
                        <a:pt x="35" y="2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1" y="0"/>
                        <a:pt x="19" y="0"/>
                        <a:pt x="17" y="0"/>
                      </a:cubicBezTo>
                      <a:cubicBezTo>
                        <a:pt x="15" y="0"/>
                        <a:pt x="13" y="0"/>
                        <a:pt x="11" y="0"/>
                      </a:cubicBezTo>
                      <a:cubicBezTo>
                        <a:pt x="9" y="0"/>
                        <a:pt x="7" y="0"/>
                        <a:pt x="5" y="1"/>
                      </a:cubicBezTo>
                      <a:cubicBezTo>
                        <a:pt x="3" y="1"/>
                        <a:pt x="2" y="1"/>
                        <a:pt x="0" y="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2" y="3"/>
                        <a:pt x="4" y="3"/>
                        <a:pt x="6" y="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60" name="Freeform 40">
                  <a:extLst>
                    <a:ext uri="{FF2B5EF4-FFF2-40B4-BE49-F238E27FC236}">
                      <a16:creationId xmlns:a16="http://schemas.microsoft.com/office/drawing/2014/main" id="{7C4D0B21-7412-4A3F-B846-3289F3D432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8912" y="3350531"/>
                  <a:ext cx="207852" cy="45719"/>
                </a:xfrm>
                <a:custGeom>
                  <a:avLst/>
                  <a:gdLst>
                    <a:gd name="T0" fmla="*/ 30 w 35"/>
                    <a:gd name="T1" fmla="*/ 2 h 2"/>
                    <a:gd name="T2" fmla="*/ 32 w 35"/>
                    <a:gd name="T3" fmla="*/ 2 h 2"/>
                    <a:gd name="T4" fmla="*/ 33 w 35"/>
                    <a:gd name="T5" fmla="*/ 2 h 2"/>
                    <a:gd name="T6" fmla="*/ 35 w 35"/>
                    <a:gd name="T7" fmla="*/ 2 h 2"/>
                    <a:gd name="T8" fmla="*/ 35 w 35"/>
                    <a:gd name="T9" fmla="*/ 0 h 2"/>
                    <a:gd name="T10" fmla="*/ 33 w 35"/>
                    <a:gd name="T11" fmla="*/ 0 h 2"/>
                    <a:gd name="T12" fmla="*/ 32 w 35"/>
                    <a:gd name="T13" fmla="*/ 0 h 2"/>
                    <a:gd name="T14" fmla="*/ 30 w 35"/>
                    <a:gd name="T15" fmla="*/ 0 h 2"/>
                    <a:gd name="T16" fmla="*/ 28 w 35"/>
                    <a:gd name="T17" fmla="*/ 0 h 2"/>
                    <a:gd name="T18" fmla="*/ 0 w 35"/>
                    <a:gd name="T19" fmla="*/ 0 h 2"/>
                    <a:gd name="T20" fmla="*/ 0 w 35"/>
                    <a:gd name="T21" fmla="*/ 2 h 2"/>
                    <a:gd name="T22" fmla="*/ 28 w 35"/>
                    <a:gd name="T23" fmla="*/ 2 h 2"/>
                    <a:gd name="T24" fmla="*/ 30 w 35"/>
                    <a:gd name="T2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2">
                      <a:moveTo>
                        <a:pt x="30" y="2"/>
                      </a:moveTo>
                      <a:cubicBezTo>
                        <a:pt x="30" y="2"/>
                        <a:pt x="31" y="2"/>
                        <a:pt x="32" y="2"/>
                      </a:cubicBezTo>
                      <a:cubicBezTo>
                        <a:pt x="32" y="2"/>
                        <a:pt x="33" y="2"/>
                        <a:pt x="33" y="2"/>
                      </a:cubicBezTo>
                      <a:cubicBezTo>
                        <a:pt x="34" y="2"/>
                        <a:pt x="35" y="2"/>
                        <a:pt x="35" y="2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5" y="0"/>
                        <a:pt x="34" y="0"/>
                        <a:pt x="33" y="0"/>
                      </a:cubicBezTo>
                      <a:cubicBezTo>
                        <a:pt x="33" y="0"/>
                        <a:pt x="32" y="0"/>
                        <a:pt x="32" y="0"/>
                      </a:cubicBezTo>
                      <a:cubicBezTo>
                        <a:pt x="31" y="0"/>
                        <a:pt x="30" y="0"/>
                        <a:pt x="30" y="0"/>
                      </a:cubicBezTo>
                      <a:cubicBezTo>
                        <a:pt x="29" y="0"/>
                        <a:pt x="29" y="0"/>
                        <a:pt x="2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2"/>
                        <a:pt x="29" y="2"/>
                        <a:pt x="30" y="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61" name="Freeform 41">
                  <a:extLst>
                    <a:ext uri="{FF2B5EF4-FFF2-40B4-BE49-F238E27FC236}">
                      <a16:creationId xmlns:a16="http://schemas.microsoft.com/office/drawing/2014/main" id="{56EED8C8-4456-4032-82C7-EA667ECBC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2244" y="3344327"/>
                  <a:ext cx="204751" cy="45719"/>
                </a:xfrm>
                <a:custGeom>
                  <a:avLst/>
                  <a:gdLst>
                    <a:gd name="T0" fmla="*/ 4 w 35"/>
                    <a:gd name="T1" fmla="*/ 3 h 3"/>
                    <a:gd name="T2" fmla="*/ 9 w 35"/>
                    <a:gd name="T3" fmla="*/ 3 h 3"/>
                    <a:gd name="T4" fmla="*/ 13 w 35"/>
                    <a:gd name="T5" fmla="*/ 3 h 3"/>
                    <a:gd name="T6" fmla="*/ 17 w 35"/>
                    <a:gd name="T7" fmla="*/ 3 h 3"/>
                    <a:gd name="T8" fmla="*/ 22 w 35"/>
                    <a:gd name="T9" fmla="*/ 3 h 3"/>
                    <a:gd name="T10" fmla="*/ 27 w 35"/>
                    <a:gd name="T11" fmla="*/ 3 h 3"/>
                    <a:gd name="T12" fmla="*/ 31 w 35"/>
                    <a:gd name="T13" fmla="*/ 3 h 3"/>
                    <a:gd name="T14" fmla="*/ 35 w 35"/>
                    <a:gd name="T15" fmla="*/ 3 h 3"/>
                    <a:gd name="T16" fmla="*/ 35 w 35"/>
                    <a:gd name="T17" fmla="*/ 0 h 3"/>
                    <a:gd name="T18" fmla="*/ 31 w 35"/>
                    <a:gd name="T19" fmla="*/ 0 h 3"/>
                    <a:gd name="T20" fmla="*/ 27 w 35"/>
                    <a:gd name="T21" fmla="*/ 0 h 3"/>
                    <a:gd name="T22" fmla="*/ 22 w 35"/>
                    <a:gd name="T23" fmla="*/ 0 h 3"/>
                    <a:gd name="T24" fmla="*/ 17 w 35"/>
                    <a:gd name="T25" fmla="*/ 1 h 3"/>
                    <a:gd name="T26" fmla="*/ 13 w 35"/>
                    <a:gd name="T27" fmla="*/ 1 h 3"/>
                    <a:gd name="T28" fmla="*/ 9 w 35"/>
                    <a:gd name="T29" fmla="*/ 1 h 3"/>
                    <a:gd name="T30" fmla="*/ 4 w 35"/>
                    <a:gd name="T31" fmla="*/ 1 h 3"/>
                    <a:gd name="T32" fmla="*/ 0 w 35"/>
                    <a:gd name="T33" fmla="*/ 1 h 3"/>
                    <a:gd name="T34" fmla="*/ 0 w 35"/>
                    <a:gd name="T35" fmla="*/ 3 h 3"/>
                    <a:gd name="T36" fmla="*/ 4 w 35"/>
                    <a:gd name="T3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" h="3">
                      <a:moveTo>
                        <a:pt x="4" y="3"/>
                      </a:moveTo>
                      <a:cubicBezTo>
                        <a:pt x="6" y="3"/>
                        <a:pt x="7" y="3"/>
                        <a:pt x="9" y="3"/>
                      </a:cubicBezTo>
                      <a:cubicBezTo>
                        <a:pt x="10" y="3"/>
                        <a:pt x="12" y="3"/>
                        <a:pt x="13" y="3"/>
                      </a:cubicBezTo>
                      <a:cubicBezTo>
                        <a:pt x="14" y="3"/>
                        <a:pt x="16" y="3"/>
                        <a:pt x="17" y="3"/>
                      </a:cubicBezTo>
                      <a:cubicBezTo>
                        <a:pt x="19" y="3"/>
                        <a:pt x="20" y="3"/>
                        <a:pt x="22" y="3"/>
                      </a:cubicBezTo>
                      <a:cubicBezTo>
                        <a:pt x="24" y="3"/>
                        <a:pt x="25" y="3"/>
                        <a:pt x="27" y="3"/>
                      </a:cubicBezTo>
                      <a:cubicBezTo>
                        <a:pt x="28" y="3"/>
                        <a:pt x="30" y="3"/>
                        <a:pt x="31" y="3"/>
                      </a:cubicBezTo>
                      <a:cubicBezTo>
                        <a:pt x="32" y="3"/>
                        <a:pt x="34" y="3"/>
                        <a:pt x="35" y="3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4" y="0"/>
                        <a:pt x="32" y="0"/>
                        <a:pt x="31" y="0"/>
                      </a:cubicBezTo>
                      <a:cubicBezTo>
                        <a:pt x="30" y="0"/>
                        <a:pt x="28" y="0"/>
                        <a:pt x="27" y="0"/>
                      </a:cubicBezTo>
                      <a:cubicBezTo>
                        <a:pt x="25" y="0"/>
                        <a:pt x="24" y="0"/>
                        <a:pt x="22" y="0"/>
                      </a:cubicBezTo>
                      <a:cubicBezTo>
                        <a:pt x="20" y="1"/>
                        <a:pt x="19" y="1"/>
                        <a:pt x="17" y="1"/>
                      </a:cubicBezTo>
                      <a:cubicBezTo>
                        <a:pt x="15" y="1"/>
                        <a:pt x="14" y="1"/>
                        <a:pt x="13" y="1"/>
                      </a:cubicBezTo>
                      <a:cubicBezTo>
                        <a:pt x="12" y="1"/>
                        <a:pt x="10" y="1"/>
                        <a:pt x="9" y="1"/>
                      </a:cubicBezTo>
                      <a:cubicBezTo>
                        <a:pt x="7" y="1"/>
                        <a:pt x="6" y="1"/>
                        <a:pt x="4" y="1"/>
                      </a:cubicBezTo>
                      <a:cubicBezTo>
                        <a:pt x="3" y="1"/>
                        <a:pt x="1" y="1"/>
                        <a:pt x="0" y="1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3" y="3"/>
                        <a:pt x="4" y="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62" name="Freeform 42">
                  <a:extLst>
                    <a:ext uri="{FF2B5EF4-FFF2-40B4-BE49-F238E27FC236}">
                      <a16:creationId xmlns:a16="http://schemas.microsoft.com/office/drawing/2014/main" id="{73D06540-F19A-4813-93FA-AD594FC762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85528" y="3260061"/>
                  <a:ext cx="93069" cy="124092"/>
                </a:xfrm>
                <a:custGeom>
                  <a:avLst/>
                  <a:gdLst>
                    <a:gd name="T0" fmla="*/ 0 w 30"/>
                    <a:gd name="T1" fmla="*/ 38 h 40"/>
                    <a:gd name="T2" fmla="*/ 6 w 30"/>
                    <a:gd name="T3" fmla="*/ 40 h 40"/>
                    <a:gd name="T4" fmla="*/ 30 w 30"/>
                    <a:gd name="T5" fmla="*/ 2 h 40"/>
                    <a:gd name="T6" fmla="*/ 25 w 30"/>
                    <a:gd name="T7" fmla="*/ 0 h 40"/>
                    <a:gd name="T8" fmla="*/ 0 w 30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40">
                      <a:moveTo>
                        <a:pt x="0" y="38"/>
                      </a:moveTo>
                      <a:lnTo>
                        <a:pt x="6" y="40"/>
                      </a:lnTo>
                      <a:lnTo>
                        <a:pt x="30" y="2"/>
                      </a:lnTo>
                      <a:lnTo>
                        <a:pt x="2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63" name="Freeform 43">
                  <a:extLst>
                    <a:ext uri="{FF2B5EF4-FFF2-40B4-BE49-F238E27FC236}">
                      <a16:creationId xmlns:a16="http://schemas.microsoft.com/office/drawing/2014/main" id="{91235C0F-21DE-4051-B1F0-F5A5CD0C47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4761" y="3390357"/>
                  <a:ext cx="173728" cy="99273"/>
                </a:xfrm>
                <a:custGeom>
                  <a:avLst/>
                  <a:gdLst>
                    <a:gd name="T0" fmla="*/ 21 w 30"/>
                    <a:gd name="T1" fmla="*/ 3 h 17"/>
                    <a:gd name="T2" fmla="*/ 13 w 30"/>
                    <a:gd name="T3" fmla="*/ 7 h 17"/>
                    <a:gd name="T4" fmla="*/ 7 w 30"/>
                    <a:gd name="T5" fmla="*/ 11 h 17"/>
                    <a:gd name="T6" fmla="*/ 0 w 30"/>
                    <a:gd name="T7" fmla="*/ 16 h 17"/>
                    <a:gd name="T8" fmla="*/ 3 w 30"/>
                    <a:gd name="T9" fmla="*/ 17 h 17"/>
                    <a:gd name="T10" fmla="*/ 9 w 30"/>
                    <a:gd name="T11" fmla="*/ 13 h 17"/>
                    <a:gd name="T12" fmla="*/ 16 w 30"/>
                    <a:gd name="T13" fmla="*/ 9 h 17"/>
                    <a:gd name="T14" fmla="*/ 23 w 30"/>
                    <a:gd name="T15" fmla="*/ 5 h 17"/>
                    <a:gd name="T16" fmla="*/ 30 w 30"/>
                    <a:gd name="T17" fmla="*/ 2 h 17"/>
                    <a:gd name="T18" fmla="*/ 29 w 30"/>
                    <a:gd name="T19" fmla="*/ 0 h 17"/>
                    <a:gd name="T20" fmla="*/ 21 w 30"/>
                    <a:gd name="T21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" h="17">
                      <a:moveTo>
                        <a:pt x="21" y="3"/>
                      </a:moveTo>
                      <a:cubicBezTo>
                        <a:pt x="18" y="4"/>
                        <a:pt x="16" y="6"/>
                        <a:pt x="13" y="7"/>
                      </a:cubicBezTo>
                      <a:cubicBezTo>
                        <a:pt x="11" y="8"/>
                        <a:pt x="9" y="10"/>
                        <a:pt x="7" y="11"/>
                      </a:cubicBezTo>
                      <a:cubicBezTo>
                        <a:pt x="4" y="13"/>
                        <a:pt x="2" y="14"/>
                        <a:pt x="0" y="16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5" y="16"/>
                        <a:pt x="7" y="14"/>
                        <a:pt x="9" y="13"/>
                      </a:cubicBezTo>
                      <a:cubicBezTo>
                        <a:pt x="11" y="11"/>
                        <a:pt x="13" y="10"/>
                        <a:pt x="16" y="9"/>
                      </a:cubicBezTo>
                      <a:cubicBezTo>
                        <a:pt x="18" y="7"/>
                        <a:pt x="20" y="6"/>
                        <a:pt x="23" y="5"/>
                      </a:cubicBezTo>
                      <a:cubicBezTo>
                        <a:pt x="25" y="4"/>
                        <a:pt x="27" y="3"/>
                        <a:pt x="30" y="2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6" y="1"/>
                        <a:pt x="23" y="2"/>
                        <a:pt x="21" y="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64" name="Freeform 44">
                  <a:extLst>
                    <a:ext uri="{FF2B5EF4-FFF2-40B4-BE49-F238E27FC236}">
                      <a16:creationId xmlns:a16="http://schemas.microsoft.com/office/drawing/2014/main" id="{A8472799-92C2-4CEC-AC47-3BD26842EE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4478" y="3402766"/>
                  <a:ext cx="155114" cy="124092"/>
                </a:xfrm>
                <a:custGeom>
                  <a:avLst/>
                  <a:gdLst>
                    <a:gd name="T0" fmla="*/ 50 w 50"/>
                    <a:gd name="T1" fmla="*/ 2 h 40"/>
                    <a:gd name="T2" fmla="*/ 44 w 50"/>
                    <a:gd name="T3" fmla="*/ 0 h 40"/>
                    <a:gd name="T4" fmla="*/ 0 w 50"/>
                    <a:gd name="T5" fmla="*/ 38 h 40"/>
                    <a:gd name="T6" fmla="*/ 6 w 50"/>
                    <a:gd name="T7" fmla="*/ 40 h 40"/>
                    <a:gd name="T8" fmla="*/ 50 w 50"/>
                    <a:gd name="T9" fmla="*/ 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40">
                      <a:moveTo>
                        <a:pt x="50" y="2"/>
                      </a:moveTo>
                      <a:lnTo>
                        <a:pt x="44" y="0"/>
                      </a:lnTo>
                      <a:lnTo>
                        <a:pt x="0" y="38"/>
                      </a:lnTo>
                      <a:lnTo>
                        <a:pt x="6" y="40"/>
                      </a:lnTo>
                      <a:lnTo>
                        <a:pt x="50" y="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65" name="Freeform 45">
                  <a:extLst>
                    <a:ext uri="{FF2B5EF4-FFF2-40B4-BE49-F238E27FC236}">
                      <a16:creationId xmlns:a16="http://schemas.microsoft.com/office/drawing/2014/main" id="{FE83B61D-0AEE-42EE-9B04-E0253BB6A2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06995" y="3377948"/>
                  <a:ext cx="105478" cy="124092"/>
                </a:xfrm>
                <a:custGeom>
                  <a:avLst/>
                  <a:gdLst>
                    <a:gd name="T0" fmla="*/ 4 w 18"/>
                    <a:gd name="T1" fmla="*/ 21 h 21"/>
                    <a:gd name="T2" fmla="*/ 10 w 18"/>
                    <a:gd name="T3" fmla="*/ 14 h 21"/>
                    <a:gd name="T4" fmla="*/ 15 w 18"/>
                    <a:gd name="T5" fmla="*/ 9 h 21"/>
                    <a:gd name="T6" fmla="*/ 17 w 18"/>
                    <a:gd name="T7" fmla="*/ 5 h 21"/>
                    <a:gd name="T8" fmla="*/ 18 w 18"/>
                    <a:gd name="T9" fmla="*/ 1 h 21"/>
                    <a:gd name="T10" fmla="*/ 18 w 18"/>
                    <a:gd name="T11" fmla="*/ 1 h 21"/>
                    <a:gd name="T12" fmla="*/ 18 w 18"/>
                    <a:gd name="T13" fmla="*/ 1 h 21"/>
                    <a:gd name="T14" fmla="*/ 18 w 18"/>
                    <a:gd name="T15" fmla="*/ 0 h 21"/>
                    <a:gd name="T16" fmla="*/ 18 w 18"/>
                    <a:gd name="T17" fmla="*/ 0 h 21"/>
                    <a:gd name="T18" fmla="*/ 14 w 18"/>
                    <a:gd name="T19" fmla="*/ 1 h 21"/>
                    <a:gd name="T20" fmla="*/ 15 w 18"/>
                    <a:gd name="T21" fmla="*/ 1 h 21"/>
                    <a:gd name="T22" fmla="*/ 15 w 18"/>
                    <a:gd name="T23" fmla="*/ 1 h 21"/>
                    <a:gd name="T24" fmla="*/ 15 w 18"/>
                    <a:gd name="T25" fmla="*/ 1 h 21"/>
                    <a:gd name="T26" fmla="*/ 15 w 18"/>
                    <a:gd name="T27" fmla="*/ 1 h 21"/>
                    <a:gd name="T28" fmla="*/ 14 w 18"/>
                    <a:gd name="T29" fmla="*/ 4 h 21"/>
                    <a:gd name="T30" fmla="*/ 11 w 18"/>
                    <a:gd name="T31" fmla="*/ 8 h 21"/>
                    <a:gd name="T32" fmla="*/ 7 w 18"/>
                    <a:gd name="T33" fmla="*/ 13 h 21"/>
                    <a:gd name="T34" fmla="*/ 1 w 18"/>
                    <a:gd name="T35" fmla="*/ 20 h 21"/>
                    <a:gd name="T36" fmla="*/ 0 w 18"/>
                    <a:gd name="T37" fmla="*/ 20 h 21"/>
                    <a:gd name="T38" fmla="*/ 3 w 18"/>
                    <a:gd name="T39" fmla="*/ 21 h 21"/>
                    <a:gd name="T40" fmla="*/ 4 w 18"/>
                    <a:gd name="T41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" h="21">
                      <a:moveTo>
                        <a:pt x="4" y="21"/>
                      </a:moveTo>
                      <a:cubicBezTo>
                        <a:pt x="6" y="18"/>
                        <a:pt x="8" y="16"/>
                        <a:pt x="10" y="14"/>
                      </a:cubicBezTo>
                      <a:cubicBezTo>
                        <a:pt x="12" y="12"/>
                        <a:pt x="13" y="10"/>
                        <a:pt x="15" y="9"/>
                      </a:cubicBezTo>
                      <a:cubicBezTo>
                        <a:pt x="16" y="7"/>
                        <a:pt x="17" y="6"/>
                        <a:pt x="17" y="5"/>
                      </a:cubicBezTo>
                      <a:cubicBezTo>
                        <a:pt x="18" y="3"/>
                        <a:pt x="18" y="2"/>
                        <a:pt x="18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1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5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2"/>
                        <a:pt x="14" y="3"/>
                        <a:pt x="14" y="4"/>
                      </a:cubicBezTo>
                      <a:cubicBezTo>
                        <a:pt x="13" y="5"/>
                        <a:pt x="12" y="7"/>
                        <a:pt x="11" y="8"/>
                      </a:cubicBezTo>
                      <a:cubicBezTo>
                        <a:pt x="10" y="10"/>
                        <a:pt x="8" y="11"/>
                        <a:pt x="7" y="13"/>
                      </a:cubicBezTo>
                      <a:cubicBezTo>
                        <a:pt x="5" y="15"/>
                        <a:pt x="3" y="17"/>
                        <a:pt x="1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3" y="21"/>
                        <a:pt x="3" y="21"/>
                        <a:pt x="3" y="21"/>
                      </a:cubicBezTo>
                      <a:lnTo>
                        <a:pt x="4" y="2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66" name="Freeform 46">
                  <a:extLst>
                    <a:ext uri="{FF2B5EF4-FFF2-40B4-BE49-F238E27FC236}">
                      <a16:creationId xmlns:a16="http://schemas.microsoft.com/office/drawing/2014/main" id="{8FD5F553-795E-4DDF-82A1-B2DD60DB47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8817" y="3384152"/>
                  <a:ext cx="83761" cy="124092"/>
                </a:xfrm>
                <a:custGeom>
                  <a:avLst/>
                  <a:gdLst>
                    <a:gd name="T0" fmla="*/ 0 w 27"/>
                    <a:gd name="T1" fmla="*/ 38 h 40"/>
                    <a:gd name="T2" fmla="*/ 8 w 27"/>
                    <a:gd name="T3" fmla="*/ 40 h 40"/>
                    <a:gd name="T4" fmla="*/ 27 w 27"/>
                    <a:gd name="T5" fmla="*/ 2 h 40"/>
                    <a:gd name="T6" fmla="*/ 19 w 27"/>
                    <a:gd name="T7" fmla="*/ 0 h 40"/>
                    <a:gd name="T8" fmla="*/ 0 w 27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40">
                      <a:moveTo>
                        <a:pt x="0" y="38"/>
                      </a:moveTo>
                      <a:lnTo>
                        <a:pt x="8" y="40"/>
                      </a:lnTo>
                      <a:lnTo>
                        <a:pt x="27" y="2"/>
                      </a:lnTo>
                      <a:lnTo>
                        <a:pt x="19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67" name="Freeform 47">
                  <a:extLst>
                    <a:ext uri="{FF2B5EF4-FFF2-40B4-BE49-F238E27FC236}">
                      <a16:creationId xmlns:a16="http://schemas.microsoft.com/office/drawing/2014/main" id="{C30374BA-81C4-4B0D-A6CB-6F16991BC2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67641" y="3436892"/>
                  <a:ext cx="99273" cy="124092"/>
                </a:xfrm>
                <a:custGeom>
                  <a:avLst/>
                  <a:gdLst>
                    <a:gd name="T0" fmla="*/ 0 w 32"/>
                    <a:gd name="T1" fmla="*/ 38 h 40"/>
                    <a:gd name="T2" fmla="*/ 8 w 32"/>
                    <a:gd name="T3" fmla="*/ 40 h 40"/>
                    <a:gd name="T4" fmla="*/ 32 w 32"/>
                    <a:gd name="T5" fmla="*/ 2 h 40"/>
                    <a:gd name="T6" fmla="*/ 25 w 32"/>
                    <a:gd name="T7" fmla="*/ 0 h 40"/>
                    <a:gd name="T8" fmla="*/ 0 w 32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40">
                      <a:moveTo>
                        <a:pt x="0" y="38"/>
                      </a:moveTo>
                      <a:lnTo>
                        <a:pt x="8" y="40"/>
                      </a:lnTo>
                      <a:lnTo>
                        <a:pt x="32" y="2"/>
                      </a:lnTo>
                      <a:lnTo>
                        <a:pt x="2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68" name="Freeform 48">
                  <a:extLst>
                    <a:ext uri="{FF2B5EF4-FFF2-40B4-BE49-F238E27FC236}">
                      <a16:creationId xmlns:a16="http://schemas.microsoft.com/office/drawing/2014/main" id="{C5001D7E-AC79-4DAD-A4CC-EFF7158DC4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4134" y="3545471"/>
                  <a:ext cx="127193" cy="127195"/>
                </a:xfrm>
                <a:custGeom>
                  <a:avLst/>
                  <a:gdLst>
                    <a:gd name="T0" fmla="*/ 0 w 41"/>
                    <a:gd name="T1" fmla="*/ 40 h 41"/>
                    <a:gd name="T2" fmla="*/ 5 w 41"/>
                    <a:gd name="T3" fmla="*/ 41 h 41"/>
                    <a:gd name="T4" fmla="*/ 41 w 41"/>
                    <a:gd name="T5" fmla="*/ 1 h 41"/>
                    <a:gd name="T6" fmla="*/ 36 w 41"/>
                    <a:gd name="T7" fmla="*/ 0 h 41"/>
                    <a:gd name="T8" fmla="*/ 0 w 41"/>
                    <a:gd name="T9" fmla="*/ 4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41">
                      <a:moveTo>
                        <a:pt x="0" y="40"/>
                      </a:moveTo>
                      <a:lnTo>
                        <a:pt x="5" y="41"/>
                      </a:lnTo>
                      <a:lnTo>
                        <a:pt x="41" y="1"/>
                      </a:lnTo>
                      <a:lnTo>
                        <a:pt x="36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 dirty="0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69" name="Freeform 49">
                  <a:extLst>
                    <a:ext uri="{FF2B5EF4-FFF2-40B4-BE49-F238E27FC236}">
                      <a16:creationId xmlns:a16="http://schemas.microsoft.com/office/drawing/2014/main" id="{C7958004-2CEF-479D-A1B9-C60B2E7F7A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5932" y="3579597"/>
                  <a:ext cx="152011" cy="130296"/>
                </a:xfrm>
                <a:custGeom>
                  <a:avLst/>
                  <a:gdLst>
                    <a:gd name="T0" fmla="*/ 0 w 49"/>
                    <a:gd name="T1" fmla="*/ 40 h 42"/>
                    <a:gd name="T2" fmla="*/ 4 w 49"/>
                    <a:gd name="T3" fmla="*/ 42 h 42"/>
                    <a:gd name="T4" fmla="*/ 49 w 49"/>
                    <a:gd name="T5" fmla="*/ 2 h 42"/>
                    <a:gd name="T6" fmla="*/ 44 w 49"/>
                    <a:gd name="T7" fmla="*/ 0 h 42"/>
                    <a:gd name="T8" fmla="*/ 0 w 49"/>
                    <a:gd name="T9" fmla="*/ 4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42">
                      <a:moveTo>
                        <a:pt x="0" y="40"/>
                      </a:moveTo>
                      <a:lnTo>
                        <a:pt x="4" y="42"/>
                      </a:lnTo>
                      <a:lnTo>
                        <a:pt x="49" y="2"/>
                      </a:lnTo>
                      <a:lnTo>
                        <a:pt x="44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70" name="Freeform 50">
                  <a:extLst>
                    <a:ext uri="{FF2B5EF4-FFF2-40B4-BE49-F238E27FC236}">
                      <a16:creationId xmlns:a16="http://schemas.microsoft.com/office/drawing/2014/main" id="{432389DF-1FA2-4CDD-9480-B5D8B0F5F8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4982" y="3554779"/>
                  <a:ext cx="117887" cy="130296"/>
                </a:xfrm>
                <a:custGeom>
                  <a:avLst/>
                  <a:gdLst>
                    <a:gd name="T0" fmla="*/ 17 w 20"/>
                    <a:gd name="T1" fmla="*/ 0 h 22"/>
                    <a:gd name="T2" fmla="*/ 13 w 20"/>
                    <a:gd name="T3" fmla="*/ 5 h 22"/>
                    <a:gd name="T4" fmla="*/ 10 w 20"/>
                    <a:gd name="T5" fmla="*/ 9 h 22"/>
                    <a:gd name="T6" fmla="*/ 6 w 20"/>
                    <a:gd name="T7" fmla="*/ 13 h 22"/>
                    <a:gd name="T8" fmla="*/ 2 w 20"/>
                    <a:gd name="T9" fmla="*/ 18 h 22"/>
                    <a:gd name="T10" fmla="*/ 0 w 20"/>
                    <a:gd name="T11" fmla="*/ 21 h 22"/>
                    <a:gd name="T12" fmla="*/ 3 w 20"/>
                    <a:gd name="T13" fmla="*/ 22 h 22"/>
                    <a:gd name="T14" fmla="*/ 6 w 20"/>
                    <a:gd name="T15" fmla="*/ 19 h 22"/>
                    <a:gd name="T16" fmla="*/ 9 w 20"/>
                    <a:gd name="T17" fmla="*/ 15 h 22"/>
                    <a:gd name="T18" fmla="*/ 13 w 20"/>
                    <a:gd name="T19" fmla="*/ 10 h 22"/>
                    <a:gd name="T20" fmla="*/ 16 w 20"/>
                    <a:gd name="T21" fmla="*/ 6 h 22"/>
                    <a:gd name="T22" fmla="*/ 20 w 20"/>
                    <a:gd name="T23" fmla="*/ 1 h 22"/>
                    <a:gd name="T24" fmla="*/ 17 w 20"/>
                    <a:gd name="T25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22">
                      <a:moveTo>
                        <a:pt x="17" y="0"/>
                      </a:moveTo>
                      <a:cubicBezTo>
                        <a:pt x="16" y="2"/>
                        <a:pt x="15" y="3"/>
                        <a:pt x="13" y="5"/>
                      </a:cubicBezTo>
                      <a:cubicBezTo>
                        <a:pt x="12" y="6"/>
                        <a:pt x="11" y="8"/>
                        <a:pt x="10" y="9"/>
                      </a:cubicBezTo>
                      <a:cubicBezTo>
                        <a:pt x="8" y="11"/>
                        <a:pt x="7" y="12"/>
                        <a:pt x="6" y="13"/>
                      </a:cubicBezTo>
                      <a:cubicBezTo>
                        <a:pt x="5" y="15"/>
                        <a:pt x="4" y="16"/>
                        <a:pt x="2" y="18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7" y="18"/>
                        <a:pt x="8" y="16"/>
                        <a:pt x="9" y="15"/>
                      </a:cubicBezTo>
                      <a:cubicBezTo>
                        <a:pt x="10" y="13"/>
                        <a:pt x="12" y="12"/>
                        <a:pt x="13" y="10"/>
                      </a:cubicBezTo>
                      <a:cubicBezTo>
                        <a:pt x="14" y="9"/>
                        <a:pt x="15" y="7"/>
                        <a:pt x="16" y="6"/>
                      </a:cubicBezTo>
                      <a:cubicBezTo>
                        <a:pt x="18" y="4"/>
                        <a:pt x="19" y="3"/>
                        <a:pt x="20" y="1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71" name="Freeform 51">
                  <a:extLst>
                    <a:ext uri="{FF2B5EF4-FFF2-40B4-BE49-F238E27FC236}">
                      <a16:creationId xmlns:a16="http://schemas.microsoft.com/office/drawing/2014/main" id="{27A2E2DD-9AD9-41A7-88C9-C99840E525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9754" y="3619926"/>
                  <a:ext cx="99273" cy="130296"/>
                </a:xfrm>
                <a:custGeom>
                  <a:avLst/>
                  <a:gdLst>
                    <a:gd name="T0" fmla="*/ 0 w 32"/>
                    <a:gd name="T1" fmla="*/ 40 h 42"/>
                    <a:gd name="T2" fmla="*/ 6 w 32"/>
                    <a:gd name="T3" fmla="*/ 42 h 42"/>
                    <a:gd name="T4" fmla="*/ 32 w 32"/>
                    <a:gd name="T5" fmla="*/ 2 h 42"/>
                    <a:gd name="T6" fmla="*/ 27 w 32"/>
                    <a:gd name="T7" fmla="*/ 0 h 42"/>
                    <a:gd name="T8" fmla="*/ 0 w 32"/>
                    <a:gd name="T9" fmla="*/ 4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42">
                      <a:moveTo>
                        <a:pt x="0" y="40"/>
                      </a:moveTo>
                      <a:lnTo>
                        <a:pt x="6" y="42"/>
                      </a:lnTo>
                      <a:lnTo>
                        <a:pt x="32" y="2"/>
                      </a:lnTo>
                      <a:lnTo>
                        <a:pt x="27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72" name="Freeform 52">
                  <a:extLst>
                    <a:ext uri="{FF2B5EF4-FFF2-40B4-BE49-F238E27FC236}">
                      <a16:creationId xmlns:a16="http://schemas.microsoft.com/office/drawing/2014/main" id="{D5D05DB5-BC76-4FEC-999B-A85F6D65B0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1100" y="3731608"/>
                  <a:ext cx="142705" cy="130296"/>
                </a:xfrm>
                <a:custGeom>
                  <a:avLst/>
                  <a:gdLst>
                    <a:gd name="T0" fmla="*/ 0 w 46"/>
                    <a:gd name="T1" fmla="*/ 40 h 42"/>
                    <a:gd name="T2" fmla="*/ 8 w 46"/>
                    <a:gd name="T3" fmla="*/ 42 h 42"/>
                    <a:gd name="T4" fmla="*/ 46 w 46"/>
                    <a:gd name="T5" fmla="*/ 2 h 42"/>
                    <a:gd name="T6" fmla="*/ 40 w 46"/>
                    <a:gd name="T7" fmla="*/ 0 h 42"/>
                    <a:gd name="T8" fmla="*/ 0 w 46"/>
                    <a:gd name="T9" fmla="*/ 4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2">
                      <a:moveTo>
                        <a:pt x="0" y="40"/>
                      </a:moveTo>
                      <a:lnTo>
                        <a:pt x="8" y="42"/>
                      </a:lnTo>
                      <a:lnTo>
                        <a:pt x="46" y="2"/>
                      </a:lnTo>
                      <a:lnTo>
                        <a:pt x="40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73" name="Freeform 53">
                  <a:extLst>
                    <a:ext uri="{FF2B5EF4-FFF2-40B4-BE49-F238E27FC236}">
                      <a16:creationId xmlns:a16="http://schemas.microsoft.com/office/drawing/2014/main" id="{4ECDB326-9C38-4068-A5D0-5E4F6B7B2B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4976" y="3768836"/>
                  <a:ext cx="158216" cy="136501"/>
                </a:xfrm>
                <a:custGeom>
                  <a:avLst/>
                  <a:gdLst>
                    <a:gd name="T0" fmla="*/ 45 w 51"/>
                    <a:gd name="T1" fmla="*/ 0 h 44"/>
                    <a:gd name="T2" fmla="*/ 0 w 51"/>
                    <a:gd name="T3" fmla="*/ 40 h 44"/>
                    <a:gd name="T4" fmla="*/ 6 w 51"/>
                    <a:gd name="T5" fmla="*/ 44 h 44"/>
                    <a:gd name="T6" fmla="*/ 51 w 51"/>
                    <a:gd name="T7" fmla="*/ 2 h 44"/>
                    <a:gd name="T8" fmla="*/ 45 w 51"/>
                    <a:gd name="T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44">
                      <a:moveTo>
                        <a:pt x="45" y="0"/>
                      </a:moveTo>
                      <a:lnTo>
                        <a:pt x="0" y="40"/>
                      </a:lnTo>
                      <a:lnTo>
                        <a:pt x="6" y="44"/>
                      </a:lnTo>
                      <a:lnTo>
                        <a:pt x="51" y="2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74" name="Freeform 54">
                  <a:extLst>
                    <a:ext uri="{FF2B5EF4-FFF2-40B4-BE49-F238E27FC236}">
                      <a16:creationId xmlns:a16="http://schemas.microsoft.com/office/drawing/2014/main" id="{69CF7313-C90E-4293-B1B2-35C87FBACC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96766" y="3744018"/>
                  <a:ext cx="120988" cy="130296"/>
                </a:xfrm>
                <a:custGeom>
                  <a:avLst/>
                  <a:gdLst>
                    <a:gd name="T0" fmla="*/ 39 w 39"/>
                    <a:gd name="T1" fmla="*/ 2 h 42"/>
                    <a:gd name="T2" fmla="*/ 34 w 39"/>
                    <a:gd name="T3" fmla="*/ 0 h 42"/>
                    <a:gd name="T4" fmla="*/ 0 w 39"/>
                    <a:gd name="T5" fmla="*/ 40 h 42"/>
                    <a:gd name="T6" fmla="*/ 7 w 39"/>
                    <a:gd name="T7" fmla="*/ 42 h 42"/>
                    <a:gd name="T8" fmla="*/ 39 w 39"/>
                    <a:gd name="T9" fmla="*/ 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2">
                      <a:moveTo>
                        <a:pt x="39" y="2"/>
                      </a:moveTo>
                      <a:lnTo>
                        <a:pt x="34" y="0"/>
                      </a:lnTo>
                      <a:lnTo>
                        <a:pt x="0" y="40"/>
                      </a:lnTo>
                      <a:lnTo>
                        <a:pt x="7" y="42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75" name="Freeform 55">
                  <a:extLst>
                    <a:ext uri="{FF2B5EF4-FFF2-40B4-BE49-F238E27FC236}">
                      <a16:creationId xmlns:a16="http://schemas.microsoft.com/office/drawing/2014/main" id="{9ED98436-F7EF-496D-8C4E-0E149B6054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42680" y="3750222"/>
                  <a:ext cx="86864" cy="136501"/>
                </a:xfrm>
                <a:custGeom>
                  <a:avLst/>
                  <a:gdLst>
                    <a:gd name="T0" fmla="*/ 8 w 15"/>
                    <a:gd name="T1" fmla="*/ 5 h 23"/>
                    <a:gd name="T2" fmla="*/ 6 w 15"/>
                    <a:gd name="T3" fmla="*/ 11 h 23"/>
                    <a:gd name="T4" fmla="*/ 3 w 15"/>
                    <a:gd name="T5" fmla="*/ 16 h 23"/>
                    <a:gd name="T6" fmla="*/ 0 w 15"/>
                    <a:gd name="T7" fmla="*/ 22 h 23"/>
                    <a:gd name="T8" fmla="*/ 4 w 15"/>
                    <a:gd name="T9" fmla="*/ 23 h 23"/>
                    <a:gd name="T10" fmla="*/ 6 w 15"/>
                    <a:gd name="T11" fmla="*/ 18 h 23"/>
                    <a:gd name="T12" fmla="*/ 9 w 15"/>
                    <a:gd name="T13" fmla="*/ 12 h 23"/>
                    <a:gd name="T14" fmla="*/ 12 w 15"/>
                    <a:gd name="T15" fmla="*/ 7 h 23"/>
                    <a:gd name="T16" fmla="*/ 15 w 15"/>
                    <a:gd name="T17" fmla="*/ 1 h 23"/>
                    <a:gd name="T18" fmla="*/ 11 w 15"/>
                    <a:gd name="T19" fmla="*/ 0 h 23"/>
                    <a:gd name="T20" fmla="*/ 8 w 15"/>
                    <a:gd name="T21" fmla="*/ 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" h="23">
                      <a:moveTo>
                        <a:pt x="8" y="5"/>
                      </a:moveTo>
                      <a:cubicBezTo>
                        <a:pt x="7" y="7"/>
                        <a:pt x="6" y="9"/>
                        <a:pt x="6" y="11"/>
                      </a:cubicBezTo>
                      <a:cubicBezTo>
                        <a:pt x="5" y="13"/>
                        <a:pt x="4" y="15"/>
                        <a:pt x="3" y="16"/>
                      </a:cubicBezTo>
                      <a:cubicBezTo>
                        <a:pt x="2" y="18"/>
                        <a:pt x="1" y="20"/>
                        <a:pt x="0" y="22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5" y="21"/>
                        <a:pt x="6" y="19"/>
                        <a:pt x="6" y="18"/>
                      </a:cubicBezTo>
                      <a:cubicBezTo>
                        <a:pt x="7" y="16"/>
                        <a:pt x="8" y="14"/>
                        <a:pt x="9" y="12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3" y="5"/>
                        <a:pt x="14" y="3"/>
                        <a:pt x="15" y="1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2"/>
                        <a:pt x="9" y="4"/>
                        <a:pt x="8" y="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76" name="Freeform 56">
                  <a:extLst>
                    <a:ext uri="{FF2B5EF4-FFF2-40B4-BE49-F238E27FC236}">
                      <a16:creationId xmlns:a16="http://schemas.microsoft.com/office/drawing/2014/main" id="{01EEA24E-3CA0-4586-A54A-359E04427C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25662" y="3802962"/>
                  <a:ext cx="108579" cy="136501"/>
                </a:xfrm>
                <a:custGeom>
                  <a:avLst/>
                  <a:gdLst>
                    <a:gd name="T0" fmla="*/ 0 w 35"/>
                    <a:gd name="T1" fmla="*/ 42 h 44"/>
                    <a:gd name="T2" fmla="*/ 8 w 35"/>
                    <a:gd name="T3" fmla="*/ 44 h 44"/>
                    <a:gd name="T4" fmla="*/ 35 w 35"/>
                    <a:gd name="T5" fmla="*/ 4 h 44"/>
                    <a:gd name="T6" fmla="*/ 27 w 35"/>
                    <a:gd name="T7" fmla="*/ 0 h 44"/>
                    <a:gd name="T8" fmla="*/ 0 w 35"/>
                    <a:gd name="T9" fmla="*/ 4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44">
                      <a:moveTo>
                        <a:pt x="0" y="42"/>
                      </a:moveTo>
                      <a:lnTo>
                        <a:pt x="8" y="44"/>
                      </a:lnTo>
                      <a:lnTo>
                        <a:pt x="35" y="4"/>
                      </a:lnTo>
                      <a:lnTo>
                        <a:pt x="27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77" name="Freeform 57">
                  <a:extLst>
                    <a:ext uri="{FF2B5EF4-FFF2-40B4-BE49-F238E27FC236}">
                      <a16:creationId xmlns:a16="http://schemas.microsoft.com/office/drawing/2014/main" id="{282C5DD5-C889-49C0-9041-C71109F8C6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8064" y="3920849"/>
                  <a:ext cx="142705" cy="136501"/>
                </a:xfrm>
                <a:custGeom>
                  <a:avLst/>
                  <a:gdLst>
                    <a:gd name="T0" fmla="*/ 0 w 46"/>
                    <a:gd name="T1" fmla="*/ 42 h 44"/>
                    <a:gd name="T2" fmla="*/ 6 w 46"/>
                    <a:gd name="T3" fmla="*/ 44 h 44"/>
                    <a:gd name="T4" fmla="*/ 46 w 46"/>
                    <a:gd name="T5" fmla="*/ 2 h 44"/>
                    <a:gd name="T6" fmla="*/ 40 w 46"/>
                    <a:gd name="T7" fmla="*/ 0 h 44"/>
                    <a:gd name="T8" fmla="*/ 0 w 46"/>
                    <a:gd name="T9" fmla="*/ 4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4">
                      <a:moveTo>
                        <a:pt x="0" y="42"/>
                      </a:moveTo>
                      <a:lnTo>
                        <a:pt x="6" y="44"/>
                      </a:lnTo>
                      <a:lnTo>
                        <a:pt x="46" y="2"/>
                      </a:lnTo>
                      <a:lnTo>
                        <a:pt x="4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78" name="Freeform 58">
                  <a:extLst>
                    <a:ext uri="{FF2B5EF4-FFF2-40B4-BE49-F238E27FC236}">
                      <a16:creationId xmlns:a16="http://schemas.microsoft.com/office/drawing/2014/main" id="{D445D1D6-43C0-423F-AFBA-975456F986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7816" y="3958076"/>
                  <a:ext cx="158216" cy="139604"/>
                </a:xfrm>
                <a:custGeom>
                  <a:avLst/>
                  <a:gdLst>
                    <a:gd name="T0" fmla="*/ 51 w 51"/>
                    <a:gd name="T1" fmla="*/ 4 h 45"/>
                    <a:gd name="T2" fmla="*/ 47 w 51"/>
                    <a:gd name="T3" fmla="*/ 0 h 45"/>
                    <a:gd name="T4" fmla="*/ 0 w 51"/>
                    <a:gd name="T5" fmla="*/ 44 h 45"/>
                    <a:gd name="T6" fmla="*/ 4 w 51"/>
                    <a:gd name="T7" fmla="*/ 45 h 45"/>
                    <a:gd name="T8" fmla="*/ 51 w 51"/>
                    <a:gd name="T9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45">
                      <a:moveTo>
                        <a:pt x="51" y="4"/>
                      </a:moveTo>
                      <a:lnTo>
                        <a:pt x="47" y="0"/>
                      </a:lnTo>
                      <a:lnTo>
                        <a:pt x="0" y="44"/>
                      </a:lnTo>
                      <a:lnTo>
                        <a:pt x="4" y="45"/>
                      </a:lnTo>
                      <a:lnTo>
                        <a:pt x="51" y="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79" name="Freeform 59">
                  <a:extLst>
                    <a:ext uri="{FF2B5EF4-FFF2-40B4-BE49-F238E27FC236}">
                      <a16:creationId xmlns:a16="http://schemas.microsoft.com/office/drawing/2014/main" id="{1E621A31-CAED-40A1-86A9-C29C065912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8548" y="3933258"/>
                  <a:ext cx="127193" cy="142705"/>
                </a:xfrm>
                <a:custGeom>
                  <a:avLst/>
                  <a:gdLst>
                    <a:gd name="T0" fmla="*/ 34 w 41"/>
                    <a:gd name="T1" fmla="*/ 0 h 46"/>
                    <a:gd name="T2" fmla="*/ 0 w 41"/>
                    <a:gd name="T3" fmla="*/ 42 h 46"/>
                    <a:gd name="T4" fmla="*/ 7 w 41"/>
                    <a:gd name="T5" fmla="*/ 46 h 46"/>
                    <a:gd name="T6" fmla="*/ 41 w 41"/>
                    <a:gd name="T7" fmla="*/ 2 h 46"/>
                    <a:gd name="T8" fmla="*/ 34 w 41"/>
                    <a:gd name="T9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46">
                      <a:moveTo>
                        <a:pt x="34" y="0"/>
                      </a:moveTo>
                      <a:lnTo>
                        <a:pt x="0" y="42"/>
                      </a:lnTo>
                      <a:lnTo>
                        <a:pt x="7" y="46"/>
                      </a:lnTo>
                      <a:lnTo>
                        <a:pt x="41" y="2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271" name="Freeform 60">
                  <a:extLst>
                    <a:ext uri="{FF2B5EF4-FFF2-40B4-BE49-F238E27FC236}">
                      <a16:creationId xmlns:a16="http://schemas.microsoft.com/office/drawing/2014/main" id="{BF920194-689F-4F4C-9856-8C547ADA02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04672" y="3998405"/>
                  <a:ext cx="105478" cy="142705"/>
                </a:xfrm>
                <a:custGeom>
                  <a:avLst/>
                  <a:gdLst>
                    <a:gd name="T0" fmla="*/ 0 w 34"/>
                    <a:gd name="T1" fmla="*/ 44 h 46"/>
                    <a:gd name="T2" fmla="*/ 5 w 34"/>
                    <a:gd name="T3" fmla="*/ 46 h 46"/>
                    <a:gd name="T4" fmla="*/ 34 w 34"/>
                    <a:gd name="T5" fmla="*/ 4 h 46"/>
                    <a:gd name="T6" fmla="*/ 26 w 34"/>
                    <a:gd name="T7" fmla="*/ 0 h 46"/>
                    <a:gd name="T8" fmla="*/ 0 w 34"/>
                    <a:gd name="T9" fmla="*/ 4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6">
                      <a:moveTo>
                        <a:pt x="0" y="44"/>
                      </a:moveTo>
                      <a:lnTo>
                        <a:pt x="5" y="46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272" name="Freeform 61">
                  <a:extLst>
                    <a:ext uri="{FF2B5EF4-FFF2-40B4-BE49-F238E27FC236}">
                      <a16:creationId xmlns:a16="http://schemas.microsoft.com/office/drawing/2014/main" id="{A11AFF0E-BFB2-4485-B22E-3E8E929EC5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1927" y="4116292"/>
                  <a:ext cx="145807" cy="148910"/>
                </a:xfrm>
                <a:custGeom>
                  <a:avLst/>
                  <a:gdLst>
                    <a:gd name="T0" fmla="*/ 0 w 47"/>
                    <a:gd name="T1" fmla="*/ 44 h 48"/>
                    <a:gd name="T2" fmla="*/ 6 w 47"/>
                    <a:gd name="T3" fmla="*/ 48 h 48"/>
                    <a:gd name="T4" fmla="*/ 47 w 47"/>
                    <a:gd name="T5" fmla="*/ 4 h 48"/>
                    <a:gd name="T6" fmla="*/ 42 w 47"/>
                    <a:gd name="T7" fmla="*/ 0 h 48"/>
                    <a:gd name="T8" fmla="*/ 0 w 47"/>
                    <a:gd name="T9" fmla="*/ 4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8">
                      <a:moveTo>
                        <a:pt x="0" y="44"/>
                      </a:moveTo>
                      <a:lnTo>
                        <a:pt x="6" y="48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273" name="Freeform 62">
                  <a:extLst>
                    <a:ext uri="{FF2B5EF4-FFF2-40B4-BE49-F238E27FC236}">
                      <a16:creationId xmlns:a16="http://schemas.microsoft.com/office/drawing/2014/main" id="{F0BCE720-82C4-4787-BC13-1B127867AE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8247" y="4156623"/>
                  <a:ext cx="170625" cy="142705"/>
                </a:xfrm>
                <a:custGeom>
                  <a:avLst/>
                  <a:gdLst>
                    <a:gd name="T0" fmla="*/ 55 w 55"/>
                    <a:gd name="T1" fmla="*/ 2 h 46"/>
                    <a:gd name="T2" fmla="*/ 49 w 55"/>
                    <a:gd name="T3" fmla="*/ 0 h 46"/>
                    <a:gd name="T4" fmla="*/ 0 w 55"/>
                    <a:gd name="T5" fmla="*/ 44 h 46"/>
                    <a:gd name="T6" fmla="*/ 6 w 55"/>
                    <a:gd name="T7" fmla="*/ 46 h 46"/>
                    <a:gd name="T8" fmla="*/ 55 w 55"/>
                    <a:gd name="T9" fmla="*/ 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46">
                      <a:moveTo>
                        <a:pt x="55" y="2"/>
                      </a:moveTo>
                      <a:lnTo>
                        <a:pt x="49" y="0"/>
                      </a:lnTo>
                      <a:lnTo>
                        <a:pt x="0" y="44"/>
                      </a:lnTo>
                      <a:lnTo>
                        <a:pt x="6" y="46"/>
                      </a:lnTo>
                      <a:lnTo>
                        <a:pt x="55" y="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274" name="Freeform 63">
                  <a:extLst>
                    <a:ext uri="{FF2B5EF4-FFF2-40B4-BE49-F238E27FC236}">
                      <a16:creationId xmlns:a16="http://schemas.microsoft.com/office/drawing/2014/main" id="{F4C0045E-AC3A-4F18-B84B-D86EF798C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4128" y="4134906"/>
                  <a:ext cx="127193" cy="142705"/>
                </a:xfrm>
                <a:custGeom>
                  <a:avLst/>
                  <a:gdLst>
                    <a:gd name="T0" fmla="*/ 0 w 41"/>
                    <a:gd name="T1" fmla="*/ 44 h 46"/>
                    <a:gd name="T2" fmla="*/ 7 w 41"/>
                    <a:gd name="T3" fmla="*/ 46 h 46"/>
                    <a:gd name="T4" fmla="*/ 41 w 41"/>
                    <a:gd name="T5" fmla="*/ 2 h 46"/>
                    <a:gd name="T6" fmla="*/ 36 w 41"/>
                    <a:gd name="T7" fmla="*/ 0 h 46"/>
                    <a:gd name="T8" fmla="*/ 0 w 41"/>
                    <a:gd name="T9" fmla="*/ 4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46">
                      <a:moveTo>
                        <a:pt x="0" y="44"/>
                      </a:moveTo>
                      <a:lnTo>
                        <a:pt x="7" y="46"/>
                      </a:lnTo>
                      <a:lnTo>
                        <a:pt x="41" y="2"/>
                      </a:lnTo>
                      <a:lnTo>
                        <a:pt x="36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275" name="Freeform 64">
                  <a:extLst>
                    <a:ext uri="{FF2B5EF4-FFF2-40B4-BE49-F238E27FC236}">
                      <a16:creationId xmlns:a16="http://schemas.microsoft.com/office/drawing/2014/main" id="{17BFC588-FE34-4CA4-9BFA-6D65001A0C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37929" y="4147315"/>
                  <a:ext cx="93069" cy="139604"/>
                </a:xfrm>
                <a:custGeom>
                  <a:avLst/>
                  <a:gdLst>
                    <a:gd name="T0" fmla="*/ 10 w 16"/>
                    <a:gd name="T1" fmla="*/ 13 h 24"/>
                    <a:gd name="T2" fmla="*/ 13 w 16"/>
                    <a:gd name="T3" fmla="*/ 7 h 24"/>
                    <a:gd name="T4" fmla="*/ 16 w 16"/>
                    <a:gd name="T5" fmla="*/ 1 h 24"/>
                    <a:gd name="T6" fmla="*/ 12 w 16"/>
                    <a:gd name="T7" fmla="*/ 0 h 24"/>
                    <a:gd name="T8" fmla="*/ 9 w 16"/>
                    <a:gd name="T9" fmla="*/ 5 h 24"/>
                    <a:gd name="T10" fmla="*/ 6 w 16"/>
                    <a:gd name="T11" fmla="*/ 11 h 24"/>
                    <a:gd name="T12" fmla="*/ 3 w 16"/>
                    <a:gd name="T13" fmla="*/ 17 h 24"/>
                    <a:gd name="T14" fmla="*/ 0 w 16"/>
                    <a:gd name="T15" fmla="*/ 23 h 24"/>
                    <a:gd name="T16" fmla="*/ 4 w 16"/>
                    <a:gd name="T17" fmla="*/ 24 h 24"/>
                    <a:gd name="T18" fmla="*/ 7 w 16"/>
                    <a:gd name="T19" fmla="*/ 18 h 24"/>
                    <a:gd name="T20" fmla="*/ 10 w 16"/>
                    <a:gd name="T21" fmla="*/ 1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4">
                      <a:moveTo>
                        <a:pt x="10" y="13"/>
                      </a:moveTo>
                      <a:cubicBezTo>
                        <a:pt x="11" y="11"/>
                        <a:pt x="12" y="9"/>
                        <a:pt x="13" y="7"/>
                      </a:cubicBezTo>
                      <a:cubicBezTo>
                        <a:pt x="14" y="5"/>
                        <a:pt x="15" y="3"/>
                        <a:pt x="16" y="1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2"/>
                        <a:pt x="10" y="4"/>
                        <a:pt x="9" y="5"/>
                      </a:cubicBezTo>
                      <a:cubicBezTo>
                        <a:pt x="8" y="7"/>
                        <a:pt x="7" y="9"/>
                        <a:pt x="6" y="11"/>
                      </a:cubicBezTo>
                      <a:cubicBezTo>
                        <a:pt x="5" y="13"/>
                        <a:pt x="4" y="15"/>
                        <a:pt x="3" y="17"/>
                      </a:cubicBezTo>
                      <a:cubicBezTo>
                        <a:pt x="2" y="19"/>
                        <a:pt x="1" y="21"/>
                        <a:pt x="0" y="23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5" y="22"/>
                        <a:pt x="6" y="20"/>
                        <a:pt x="7" y="18"/>
                      </a:cubicBezTo>
                      <a:cubicBezTo>
                        <a:pt x="8" y="16"/>
                        <a:pt x="9" y="15"/>
                        <a:pt x="10" y="1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276" name="Freeform 65">
                  <a:extLst>
                    <a:ext uri="{FF2B5EF4-FFF2-40B4-BE49-F238E27FC236}">
                      <a16:creationId xmlns:a16="http://schemas.microsoft.com/office/drawing/2014/main" id="{23F2A475-886E-45D0-AE47-51019317C6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68171" y="4200055"/>
                  <a:ext cx="111682" cy="145809"/>
                </a:xfrm>
                <a:custGeom>
                  <a:avLst/>
                  <a:gdLst>
                    <a:gd name="T0" fmla="*/ 0 w 36"/>
                    <a:gd name="T1" fmla="*/ 45 h 47"/>
                    <a:gd name="T2" fmla="*/ 8 w 36"/>
                    <a:gd name="T3" fmla="*/ 47 h 47"/>
                    <a:gd name="T4" fmla="*/ 36 w 36"/>
                    <a:gd name="T5" fmla="*/ 4 h 47"/>
                    <a:gd name="T6" fmla="*/ 29 w 36"/>
                    <a:gd name="T7" fmla="*/ 0 h 47"/>
                    <a:gd name="T8" fmla="*/ 0 w 36"/>
                    <a:gd name="T9" fmla="*/ 4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47">
                      <a:moveTo>
                        <a:pt x="0" y="45"/>
                      </a:moveTo>
                      <a:lnTo>
                        <a:pt x="8" y="47"/>
                      </a:lnTo>
                      <a:lnTo>
                        <a:pt x="36" y="4"/>
                      </a:lnTo>
                      <a:lnTo>
                        <a:pt x="29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384" name="Freeform 66">
                  <a:extLst>
                    <a:ext uri="{FF2B5EF4-FFF2-40B4-BE49-F238E27FC236}">
                      <a16:creationId xmlns:a16="http://schemas.microsoft.com/office/drawing/2014/main" id="{44384293-F69D-4B4B-A117-CCDDDDE1F1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6483" y="4324146"/>
                  <a:ext cx="148910" cy="145809"/>
                </a:xfrm>
                <a:custGeom>
                  <a:avLst/>
                  <a:gdLst>
                    <a:gd name="T0" fmla="*/ 0 w 48"/>
                    <a:gd name="T1" fmla="*/ 45 h 47"/>
                    <a:gd name="T2" fmla="*/ 6 w 48"/>
                    <a:gd name="T3" fmla="*/ 47 h 47"/>
                    <a:gd name="T4" fmla="*/ 48 w 48"/>
                    <a:gd name="T5" fmla="*/ 2 h 47"/>
                    <a:gd name="T6" fmla="*/ 42 w 48"/>
                    <a:gd name="T7" fmla="*/ 0 h 47"/>
                    <a:gd name="T8" fmla="*/ 0 w 48"/>
                    <a:gd name="T9" fmla="*/ 4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47">
                      <a:moveTo>
                        <a:pt x="0" y="45"/>
                      </a:moveTo>
                      <a:lnTo>
                        <a:pt x="6" y="47"/>
                      </a:lnTo>
                      <a:lnTo>
                        <a:pt x="48" y="2"/>
                      </a:lnTo>
                      <a:lnTo>
                        <a:pt x="42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385" name="Freeform 67">
                  <a:extLst>
                    <a:ext uri="{FF2B5EF4-FFF2-40B4-BE49-F238E27FC236}">
                      <a16:creationId xmlns:a16="http://schemas.microsoft.com/office/drawing/2014/main" id="{229894CC-BFBB-4D81-A2FB-44494D5FBE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8677" y="4364475"/>
                  <a:ext cx="170625" cy="148910"/>
                </a:xfrm>
                <a:custGeom>
                  <a:avLst/>
                  <a:gdLst>
                    <a:gd name="T0" fmla="*/ 50 w 55"/>
                    <a:gd name="T1" fmla="*/ 0 h 48"/>
                    <a:gd name="T2" fmla="*/ 0 w 55"/>
                    <a:gd name="T3" fmla="*/ 46 h 48"/>
                    <a:gd name="T4" fmla="*/ 4 w 55"/>
                    <a:gd name="T5" fmla="*/ 48 h 48"/>
                    <a:gd name="T6" fmla="*/ 55 w 55"/>
                    <a:gd name="T7" fmla="*/ 2 h 48"/>
                    <a:gd name="T8" fmla="*/ 50 w 55"/>
                    <a:gd name="T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48">
                      <a:moveTo>
                        <a:pt x="50" y="0"/>
                      </a:moveTo>
                      <a:lnTo>
                        <a:pt x="0" y="46"/>
                      </a:lnTo>
                      <a:lnTo>
                        <a:pt x="4" y="48"/>
                      </a:lnTo>
                      <a:lnTo>
                        <a:pt x="55" y="2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386" name="Freeform 68">
                  <a:extLst>
                    <a:ext uri="{FF2B5EF4-FFF2-40B4-BE49-F238E27FC236}">
                      <a16:creationId xmlns:a16="http://schemas.microsoft.com/office/drawing/2014/main" id="{2EA7892D-F826-4380-A44E-495EB92088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3501" y="4339657"/>
                  <a:ext cx="133397" cy="148910"/>
                </a:xfrm>
                <a:custGeom>
                  <a:avLst/>
                  <a:gdLst>
                    <a:gd name="T0" fmla="*/ 38 w 43"/>
                    <a:gd name="T1" fmla="*/ 0 h 48"/>
                    <a:gd name="T2" fmla="*/ 0 w 43"/>
                    <a:gd name="T3" fmla="*/ 44 h 48"/>
                    <a:gd name="T4" fmla="*/ 7 w 43"/>
                    <a:gd name="T5" fmla="*/ 48 h 48"/>
                    <a:gd name="T6" fmla="*/ 43 w 43"/>
                    <a:gd name="T7" fmla="*/ 2 h 48"/>
                    <a:gd name="T8" fmla="*/ 38 w 43"/>
                    <a:gd name="T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48">
                      <a:moveTo>
                        <a:pt x="38" y="0"/>
                      </a:moveTo>
                      <a:lnTo>
                        <a:pt x="0" y="44"/>
                      </a:lnTo>
                      <a:lnTo>
                        <a:pt x="7" y="48"/>
                      </a:lnTo>
                      <a:lnTo>
                        <a:pt x="43" y="2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387" name="Freeform 69">
                  <a:extLst>
                    <a:ext uri="{FF2B5EF4-FFF2-40B4-BE49-F238E27FC236}">
                      <a16:creationId xmlns:a16="http://schemas.microsoft.com/office/drawing/2014/main" id="{2CCA6D11-6312-4999-9BAD-DDE1E11EAB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29350" y="4345861"/>
                  <a:ext cx="96170" cy="155114"/>
                </a:xfrm>
                <a:custGeom>
                  <a:avLst/>
                  <a:gdLst>
                    <a:gd name="T0" fmla="*/ 9 w 16"/>
                    <a:gd name="T1" fmla="*/ 7 h 26"/>
                    <a:gd name="T2" fmla="*/ 6 w 16"/>
                    <a:gd name="T3" fmla="*/ 13 h 26"/>
                    <a:gd name="T4" fmla="*/ 3 w 16"/>
                    <a:gd name="T5" fmla="*/ 19 h 26"/>
                    <a:gd name="T6" fmla="*/ 0 w 16"/>
                    <a:gd name="T7" fmla="*/ 24 h 26"/>
                    <a:gd name="T8" fmla="*/ 4 w 16"/>
                    <a:gd name="T9" fmla="*/ 26 h 26"/>
                    <a:gd name="T10" fmla="*/ 7 w 16"/>
                    <a:gd name="T11" fmla="*/ 20 h 26"/>
                    <a:gd name="T12" fmla="*/ 10 w 16"/>
                    <a:gd name="T13" fmla="*/ 14 h 26"/>
                    <a:gd name="T14" fmla="*/ 13 w 16"/>
                    <a:gd name="T15" fmla="*/ 8 h 26"/>
                    <a:gd name="T16" fmla="*/ 16 w 16"/>
                    <a:gd name="T17" fmla="*/ 2 h 26"/>
                    <a:gd name="T18" fmla="*/ 12 w 16"/>
                    <a:gd name="T19" fmla="*/ 0 h 26"/>
                    <a:gd name="T20" fmla="*/ 9 w 16"/>
                    <a:gd name="T21" fmla="*/ 7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6">
                      <a:moveTo>
                        <a:pt x="9" y="7"/>
                      </a:moveTo>
                      <a:cubicBezTo>
                        <a:pt x="8" y="9"/>
                        <a:pt x="7" y="11"/>
                        <a:pt x="6" y="13"/>
                      </a:cubicBezTo>
                      <a:cubicBezTo>
                        <a:pt x="5" y="15"/>
                        <a:pt x="4" y="17"/>
                        <a:pt x="3" y="19"/>
                      </a:cubicBezTo>
                      <a:cubicBezTo>
                        <a:pt x="2" y="21"/>
                        <a:pt x="1" y="23"/>
                        <a:pt x="0" y="24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5" y="24"/>
                        <a:pt x="6" y="22"/>
                        <a:pt x="7" y="20"/>
                      </a:cubicBezTo>
                      <a:cubicBezTo>
                        <a:pt x="8" y="18"/>
                        <a:pt x="9" y="16"/>
                        <a:pt x="10" y="14"/>
                      </a:cubicBezTo>
                      <a:cubicBezTo>
                        <a:pt x="11" y="12"/>
                        <a:pt x="12" y="10"/>
                        <a:pt x="13" y="8"/>
                      </a:cubicBezTo>
                      <a:cubicBezTo>
                        <a:pt x="14" y="6"/>
                        <a:pt x="15" y="4"/>
                        <a:pt x="16" y="2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3"/>
                        <a:pt x="10" y="5"/>
                        <a:pt x="9" y="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388" name="Freeform 70">
                  <a:extLst>
                    <a:ext uri="{FF2B5EF4-FFF2-40B4-BE49-F238E27FC236}">
                      <a16:creationId xmlns:a16="http://schemas.microsoft.com/office/drawing/2014/main" id="{EDEC1E16-D435-46F5-8E2B-084F3C3E7C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34774" y="4411011"/>
                  <a:ext cx="111682" cy="148910"/>
                </a:xfrm>
                <a:custGeom>
                  <a:avLst/>
                  <a:gdLst>
                    <a:gd name="T0" fmla="*/ 0 w 36"/>
                    <a:gd name="T1" fmla="*/ 46 h 48"/>
                    <a:gd name="T2" fmla="*/ 7 w 36"/>
                    <a:gd name="T3" fmla="*/ 48 h 48"/>
                    <a:gd name="T4" fmla="*/ 36 w 36"/>
                    <a:gd name="T5" fmla="*/ 2 h 48"/>
                    <a:gd name="T6" fmla="*/ 30 w 36"/>
                    <a:gd name="T7" fmla="*/ 0 h 48"/>
                    <a:gd name="T8" fmla="*/ 0 w 36"/>
                    <a:gd name="T9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48">
                      <a:moveTo>
                        <a:pt x="0" y="46"/>
                      </a:moveTo>
                      <a:lnTo>
                        <a:pt x="7" y="48"/>
                      </a:lnTo>
                      <a:lnTo>
                        <a:pt x="36" y="2"/>
                      </a:lnTo>
                      <a:lnTo>
                        <a:pt x="30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389" name="Freeform 71">
                  <a:extLst>
                    <a:ext uri="{FF2B5EF4-FFF2-40B4-BE49-F238E27FC236}">
                      <a16:creationId xmlns:a16="http://schemas.microsoft.com/office/drawing/2014/main" id="{CAE4A475-4F37-43C8-9BE9-58599E054F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733" y="4535102"/>
                  <a:ext cx="152011" cy="155114"/>
                </a:xfrm>
                <a:custGeom>
                  <a:avLst/>
                  <a:gdLst>
                    <a:gd name="T0" fmla="*/ 0 w 49"/>
                    <a:gd name="T1" fmla="*/ 48 h 50"/>
                    <a:gd name="T2" fmla="*/ 6 w 49"/>
                    <a:gd name="T3" fmla="*/ 50 h 50"/>
                    <a:gd name="T4" fmla="*/ 49 w 49"/>
                    <a:gd name="T5" fmla="*/ 2 h 50"/>
                    <a:gd name="T6" fmla="*/ 44 w 49"/>
                    <a:gd name="T7" fmla="*/ 0 h 50"/>
                    <a:gd name="T8" fmla="*/ 0 w 49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50">
                      <a:moveTo>
                        <a:pt x="0" y="48"/>
                      </a:moveTo>
                      <a:lnTo>
                        <a:pt x="6" y="50"/>
                      </a:lnTo>
                      <a:lnTo>
                        <a:pt x="49" y="2"/>
                      </a:lnTo>
                      <a:lnTo>
                        <a:pt x="44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390" name="Freeform 72">
                  <a:extLst>
                    <a:ext uri="{FF2B5EF4-FFF2-40B4-BE49-F238E27FC236}">
                      <a16:creationId xmlns:a16="http://schemas.microsoft.com/office/drawing/2014/main" id="{3603316A-C712-4E74-A96D-DD132F648D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3596" y="4578534"/>
                  <a:ext cx="183034" cy="152013"/>
                </a:xfrm>
                <a:custGeom>
                  <a:avLst/>
                  <a:gdLst>
                    <a:gd name="T0" fmla="*/ 0 w 59"/>
                    <a:gd name="T1" fmla="*/ 45 h 49"/>
                    <a:gd name="T2" fmla="*/ 6 w 59"/>
                    <a:gd name="T3" fmla="*/ 49 h 49"/>
                    <a:gd name="T4" fmla="*/ 59 w 59"/>
                    <a:gd name="T5" fmla="*/ 1 h 49"/>
                    <a:gd name="T6" fmla="*/ 53 w 59"/>
                    <a:gd name="T7" fmla="*/ 0 h 49"/>
                    <a:gd name="T8" fmla="*/ 0 w 59"/>
                    <a:gd name="T9" fmla="*/ 45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49">
                      <a:moveTo>
                        <a:pt x="0" y="45"/>
                      </a:moveTo>
                      <a:lnTo>
                        <a:pt x="6" y="49"/>
                      </a:lnTo>
                      <a:lnTo>
                        <a:pt x="59" y="1"/>
                      </a:lnTo>
                      <a:lnTo>
                        <a:pt x="53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391" name="Freeform 73">
                  <a:extLst>
                    <a:ext uri="{FF2B5EF4-FFF2-40B4-BE49-F238E27FC236}">
                      <a16:creationId xmlns:a16="http://schemas.microsoft.com/office/drawing/2014/main" id="{33547389-F215-4BD5-AE03-EEF9A009FF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6672" y="4553716"/>
                  <a:ext cx="139602" cy="152013"/>
                </a:xfrm>
                <a:custGeom>
                  <a:avLst/>
                  <a:gdLst>
                    <a:gd name="T0" fmla="*/ 0 w 45"/>
                    <a:gd name="T1" fmla="*/ 46 h 49"/>
                    <a:gd name="T2" fmla="*/ 8 w 45"/>
                    <a:gd name="T3" fmla="*/ 49 h 49"/>
                    <a:gd name="T4" fmla="*/ 45 w 45"/>
                    <a:gd name="T5" fmla="*/ 2 h 49"/>
                    <a:gd name="T6" fmla="*/ 38 w 45"/>
                    <a:gd name="T7" fmla="*/ 0 h 49"/>
                    <a:gd name="T8" fmla="*/ 0 w 45"/>
                    <a:gd name="T9" fmla="*/ 4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49">
                      <a:moveTo>
                        <a:pt x="0" y="46"/>
                      </a:moveTo>
                      <a:lnTo>
                        <a:pt x="8" y="49"/>
                      </a:lnTo>
                      <a:lnTo>
                        <a:pt x="45" y="2"/>
                      </a:lnTo>
                      <a:lnTo>
                        <a:pt x="38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392" name="Freeform 74">
                  <a:extLst>
                    <a:ext uri="{FF2B5EF4-FFF2-40B4-BE49-F238E27FC236}">
                      <a16:creationId xmlns:a16="http://schemas.microsoft.com/office/drawing/2014/main" id="{24180D0F-BC59-45BD-BBBA-5F5C93A16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14564" y="4566125"/>
                  <a:ext cx="99273" cy="152013"/>
                </a:xfrm>
                <a:custGeom>
                  <a:avLst/>
                  <a:gdLst>
                    <a:gd name="T0" fmla="*/ 10 w 17"/>
                    <a:gd name="T1" fmla="*/ 7 h 26"/>
                    <a:gd name="T2" fmla="*/ 7 w 17"/>
                    <a:gd name="T3" fmla="*/ 12 h 26"/>
                    <a:gd name="T4" fmla="*/ 4 w 17"/>
                    <a:gd name="T5" fmla="*/ 18 h 26"/>
                    <a:gd name="T6" fmla="*/ 0 w 17"/>
                    <a:gd name="T7" fmla="*/ 24 h 26"/>
                    <a:gd name="T8" fmla="*/ 4 w 17"/>
                    <a:gd name="T9" fmla="*/ 26 h 26"/>
                    <a:gd name="T10" fmla="*/ 7 w 17"/>
                    <a:gd name="T11" fmla="*/ 20 h 26"/>
                    <a:gd name="T12" fmla="*/ 11 w 17"/>
                    <a:gd name="T13" fmla="*/ 14 h 26"/>
                    <a:gd name="T14" fmla="*/ 14 w 17"/>
                    <a:gd name="T15" fmla="*/ 8 h 26"/>
                    <a:gd name="T16" fmla="*/ 17 w 17"/>
                    <a:gd name="T17" fmla="*/ 2 h 26"/>
                    <a:gd name="T18" fmla="*/ 17 w 17"/>
                    <a:gd name="T19" fmla="*/ 1 h 26"/>
                    <a:gd name="T20" fmla="*/ 14 w 17"/>
                    <a:gd name="T21" fmla="*/ 0 h 26"/>
                    <a:gd name="T22" fmla="*/ 13 w 17"/>
                    <a:gd name="T23" fmla="*/ 1 h 26"/>
                    <a:gd name="T24" fmla="*/ 10 w 17"/>
                    <a:gd name="T25" fmla="*/ 7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" h="26">
                      <a:moveTo>
                        <a:pt x="10" y="7"/>
                      </a:moveTo>
                      <a:cubicBezTo>
                        <a:pt x="9" y="9"/>
                        <a:pt x="8" y="10"/>
                        <a:pt x="7" y="12"/>
                      </a:cubicBezTo>
                      <a:cubicBezTo>
                        <a:pt x="6" y="14"/>
                        <a:pt x="5" y="16"/>
                        <a:pt x="4" y="18"/>
                      </a:cubicBezTo>
                      <a:cubicBezTo>
                        <a:pt x="2" y="20"/>
                        <a:pt x="1" y="22"/>
                        <a:pt x="0" y="24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5" y="24"/>
                        <a:pt x="6" y="22"/>
                        <a:pt x="7" y="20"/>
                      </a:cubicBezTo>
                      <a:cubicBezTo>
                        <a:pt x="8" y="18"/>
                        <a:pt x="9" y="16"/>
                        <a:pt x="11" y="14"/>
                      </a:cubicBezTo>
                      <a:cubicBezTo>
                        <a:pt x="12" y="12"/>
                        <a:pt x="13" y="10"/>
                        <a:pt x="14" y="8"/>
                      </a:cubicBezTo>
                      <a:cubicBezTo>
                        <a:pt x="15" y="6"/>
                        <a:pt x="16" y="4"/>
                        <a:pt x="17" y="2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3"/>
                        <a:pt x="11" y="5"/>
                        <a:pt x="10" y="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393" name="Freeform 75">
                  <a:extLst>
                    <a:ext uri="{FF2B5EF4-FFF2-40B4-BE49-F238E27FC236}">
                      <a16:creationId xmlns:a16="http://schemas.microsoft.com/office/drawing/2014/main" id="{F0CFFEE2-D791-47F6-AA2B-6154F8DB20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92069" y="4625067"/>
                  <a:ext cx="117887" cy="152013"/>
                </a:xfrm>
                <a:custGeom>
                  <a:avLst/>
                  <a:gdLst>
                    <a:gd name="T0" fmla="*/ 0 w 38"/>
                    <a:gd name="T1" fmla="*/ 47 h 49"/>
                    <a:gd name="T2" fmla="*/ 8 w 38"/>
                    <a:gd name="T3" fmla="*/ 49 h 49"/>
                    <a:gd name="T4" fmla="*/ 38 w 38"/>
                    <a:gd name="T5" fmla="*/ 2 h 49"/>
                    <a:gd name="T6" fmla="*/ 31 w 38"/>
                    <a:gd name="T7" fmla="*/ 0 h 49"/>
                    <a:gd name="T8" fmla="*/ 0 w 38"/>
                    <a:gd name="T9" fmla="*/ 4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49">
                      <a:moveTo>
                        <a:pt x="0" y="47"/>
                      </a:moveTo>
                      <a:lnTo>
                        <a:pt x="8" y="49"/>
                      </a:lnTo>
                      <a:lnTo>
                        <a:pt x="38" y="2"/>
                      </a:lnTo>
                      <a:lnTo>
                        <a:pt x="31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394" name="Freeform 76">
                  <a:extLst>
                    <a:ext uri="{FF2B5EF4-FFF2-40B4-BE49-F238E27FC236}">
                      <a16:creationId xmlns:a16="http://schemas.microsoft.com/office/drawing/2014/main" id="{A181F9B1-32A4-4736-A6E6-61EB2B4BEF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0777" y="4755363"/>
                  <a:ext cx="158216" cy="158218"/>
                </a:xfrm>
                <a:custGeom>
                  <a:avLst/>
                  <a:gdLst>
                    <a:gd name="T0" fmla="*/ 0 w 51"/>
                    <a:gd name="T1" fmla="*/ 49 h 51"/>
                    <a:gd name="T2" fmla="*/ 8 w 51"/>
                    <a:gd name="T3" fmla="*/ 51 h 51"/>
                    <a:gd name="T4" fmla="*/ 51 w 51"/>
                    <a:gd name="T5" fmla="*/ 2 h 51"/>
                    <a:gd name="T6" fmla="*/ 45 w 51"/>
                    <a:gd name="T7" fmla="*/ 0 h 51"/>
                    <a:gd name="T8" fmla="*/ 0 w 51"/>
                    <a:gd name="T9" fmla="*/ 49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51">
                      <a:moveTo>
                        <a:pt x="0" y="49"/>
                      </a:moveTo>
                      <a:lnTo>
                        <a:pt x="8" y="51"/>
                      </a:lnTo>
                      <a:lnTo>
                        <a:pt x="51" y="2"/>
                      </a:lnTo>
                      <a:lnTo>
                        <a:pt x="45" y="0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395" name="Freeform 77">
                  <a:extLst>
                    <a:ext uri="{FF2B5EF4-FFF2-40B4-BE49-F238E27FC236}">
                      <a16:creationId xmlns:a16="http://schemas.microsoft.com/office/drawing/2014/main" id="{7E7B1EE5-0FA7-40EB-8482-3C1557E3C2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7822" y="4795694"/>
                  <a:ext cx="170625" cy="142705"/>
                </a:xfrm>
                <a:custGeom>
                  <a:avLst/>
                  <a:gdLst>
                    <a:gd name="T0" fmla="*/ 26 w 29"/>
                    <a:gd name="T1" fmla="*/ 0 h 24"/>
                    <a:gd name="T2" fmla="*/ 11 w 29"/>
                    <a:gd name="T3" fmla="*/ 14 h 24"/>
                    <a:gd name="T4" fmla="*/ 7 w 29"/>
                    <a:gd name="T5" fmla="*/ 17 h 24"/>
                    <a:gd name="T6" fmla="*/ 4 w 29"/>
                    <a:gd name="T7" fmla="*/ 20 h 24"/>
                    <a:gd name="T8" fmla="*/ 3 w 29"/>
                    <a:gd name="T9" fmla="*/ 21 h 24"/>
                    <a:gd name="T10" fmla="*/ 2 w 29"/>
                    <a:gd name="T11" fmla="*/ 22 h 24"/>
                    <a:gd name="T12" fmla="*/ 0 w 29"/>
                    <a:gd name="T13" fmla="*/ 24 h 24"/>
                    <a:gd name="T14" fmla="*/ 3 w 29"/>
                    <a:gd name="T15" fmla="*/ 24 h 24"/>
                    <a:gd name="T16" fmla="*/ 3 w 29"/>
                    <a:gd name="T17" fmla="*/ 24 h 24"/>
                    <a:gd name="T18" fmla="*/ 4 w 29"/>
                    <a:gd name="T19" fmla="*/ 24 h 24"/>
                    <a:gd name="T20" fmla="*/ 9 w 29"/>
                    <a:gd name="T21" fmla="*/ 24 h 24"/>
                    <a:gd name="T22" fmla="*/ 10 w 29"/>
                    <a:gd name="T23" fmla="*/ 21 h 24"/>
                    <a:gd name="T24" fmla="*/ 8 w 29"/>
                    <a:gd name="T25" fmla="*/ 21 h 24"/>
                    <a:gd name="T26" fmla="*/ 9 w 29"/>
                    <a:gd name="T27" fmla="*/ 20 h 24"/>
                    <a:gd name="T28" fmla="*/ 10 w 29"/>
                    <a:gd name="T29" fmla="*/ 19 h 24"/>
                    <a:gd name="T30" fmla="*/ 12 w 29"/>
                    <a:gd name="T31" fmla="*/ 17 h 24"/>
                    <a:gd name="T32" fmla="*/ 13 w 29"/>
                    <a:gd name="T33" fmla="*/ 16 h 24"/>
                    <a:gd name="T34" fmla="*/ 29 w 29"/>
                    <a:gd name="T35" fmla="*/ 1 h 24"/>
                    <a:gd name="T36" fmla="*/ 26 w 29"/>
                    <a:gd name="T3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9" h="24">
                      <a:moveTo>
                        <a:pt x="26" y="0"/>
                      </a:move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9" y="16"/>
                        <a:pt x="8" y="17"/>
                        <a:pt x="7" y="17"/>
                      </a:cubicBezTo>
                      <a:cubicBezTo>
                        <a:pt x="6" y="18"/>
                        <a:pt x="5" y="19"/>
                        <a:pt x="4" y="20"/>
                      </a:cubicBezTo>
                      <a:cubicBezTo>
                        <a:pt x="4" y="20"/>
                        <a:pt x="3" y="21"/>
                        <a:pt x="3" y="21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1"/>
                        <a:pt x="8" y="20"/>
                        <a:pt x="9" y="20"/>
                      </a:cubicBezTo>
                      <a:cubicBezTo>
                        <a:pt x="9" y="20"/>
                        <a:pt x="10" y="19"/>
                        <a:pt x="10" y="19"/>
                      </a:cubicBezTo>
                      <a:cubicBezTo>
                        <a:pt x="10" y="18"/>
                        <a:pt x="11" y="18"/>
                        <a:pt x="12" y="17"/>
                      </a:cubicBezTo>
                      <a:cubicBezTo>
                        <a:pt x="12" y="17"/>
                        <a:pt x="13" y="16"/>
                        <a:pt x="13" y="16"/>
                      </a:cubicBezTo>
                      <a:cubicBezTo>
                        <a:pt x="29" y="1"/>
                        <a:pt x="29" y="1"/>
                        <a:pt x="29" y="1"/>
                      </a:cubicBez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396" name="Freeform 78">
                  <a:extLst>
                    <a:ext uri="{FF2B5EF4-FFF2-40B4-BE49-F238E27FC236}">
                      <a16:creationId xmlns:a16="http://schemas.microsoft.com/office/drawing/2014/main" id="{CCA3E803-7D18-4287-BD78-9F6084CF41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8449" y="4919786"/>
                  <a:ext cx="241978" cy="18614"/>
                </a:xfrm>
                <a:custGeom>
                  <a:avLst/>
                  <a:gdLst>
                    <a:gd name="T0" fmla="*/ 0 w 78"/>
                    <a:gd name="T1" fmla="*/ 6 h 6"/>
                    <a:gd name="T2" fmla="*/ 76 w 78"/>
                    <a:gd name="T3" fmla="*/ 6 h 6"/>
                    <a:gd name="T4" fmla="*/ 78 w 78"/>
                    <a:gd name="T5" fmla="*/ 0 h 6"/>
                    <a:gd name="T6" fmla="*/ 2 w 78"/>
                    <a:gd name="T7" fmla="*/ 0 h 6"/>
                    <a:gd name="T8" fmla="*/ 0 w 7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6">
                      <a:moveTo>
                        <a:pt x="0" y="6"/>
                      </a:moveTo>
                      <a:lnTo>
                        <a:pt x="76" y="6"/>
                      </a:lnTo>
                      <a:lnTo>
                        <a:pt x="78" y="0"/>
                      </a:lnTo>
                      <a:lnTo>
                        <a:pt x="2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397" name="Freeform 79">
                  <a:extLst>
                    <a:ext uri="{FF2B5EF4-FFF2-40B4-BE49-F238E27FC236}">
                      <a16:creationId xmlns:a16="http://schemas.microsoft.com/office/drawing/2014/main" id="{DBD8B52C-920F-4054-9D75-5D36AAFAE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5905" y="4919786"/>
                  <a:ext cx="238875" cy="18614"/>
                </a:xfrm>
                <a:custGeom>
                  <a:avLst/>
                  <a:gdLst>
                    <a:gd name="T0" fmla="*/ 0 w 77"/>
                    <a:gd name="T1" fmla="*/ 6 h 6"/>
                    <a:gd name="T2" fmla="*/ 75 w 77"/>
                    <a:gd name="T3" fmla="*/ 6 h 6"/>
                    <a:gd name="T4" fmla="*/ 77 w 77"/>
                    <a:gd name="T5" fmla="*/ 2 h 6"/>
                    <a:gd name="T6" fmla="*/ 2 w 77"/>
                    <a:gd name="T7" fmla="*/ 0 h 6"/>
                    <a:gd name="T8" fmla="*/ 0 w 7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6">
                      <a:moveTo>
                        <a:pt x="0" y="6"/>
                      </a:moveTo>
                      <a:lnTo>
                        <a:pt x="75" y="6"/>
                      </a:lnTo>
                      <a:lnTo>
                        <a:pt x="77" y="2"/>
                      </a:lnTo>
                      <a:lnTo>
                        <a:pt x="2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398" name="Freeform 80">
                  <a:extLst>
                    <a:ext uri="{FF2B5EF4-FFF2-40B4-BE49-F238E27FC236}">
                      <a16:creationId xmlns:a16="http://schemas.microsoft.com/office/drawing/2014/main" id="{E87B5291-028E-4A39-8EA4-99D8F95578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6462" y="4925990"/>
                  <a:ext cx="241978" cy="18614"/>
                </a:xfrm>
                <a:custGeom>
                  <a:avLst/>
                  <a:gdLst>
                    <a:gd name="T0" fmla="*/ 0 w 78"/>
                    <a:gd name="T1" fmla="*/ 6 h 6"/>
                    <a:gd name="T2" fmla="*/ 76 w 78"/>
                    <a:gd name="T3" fmla="*/ 6 h 6"/>
                    <a:gd name="T4" fmla="*/ 78 w 78"/>
                    <a:gd name="T5" fmla="*/ 0 h 6"/>
                    <a:gd name="T6" fmla="*/ 2 w 78"/>
                    <a:gd name="T7" fmla="*/ 0 h 6"/>
                    <a:gd name="T8" fmla="*/ 0 w 7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6">
                      <a:moveTo>
                        <a:pt x="0" y="6"/>
                      </a:moveTo>
                      <a:lnTo>
                        <a:pt x="76" y="6"/>
                      </a:lnTo>
                      <a:lnTo>
                        <a:pt x="78" y="0"/>
                      </a:lnTo>
                      <a:lnTo>
                        <a:pt x="2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399" name="Freeform 81">
                  <a:extLst>
                    <a:ext uri="{FF2B5EF4-FFF2-40B4-BE49-F238E27FC236}">
                      <a16:creationId xmlns:a16="http://schemas.microsoft.com/office/drawing/2014/main" id="{6BD18E9C-1374-4788-B1CF-9E53F10E1B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0123" y="4913581"/>
                  <a:ext cx="232671" cy="71351"/>
                </a:xfrm>
                <a:custGeom>
                  <a:avLst/>
                  <a:gdLst>
                    <a:gd name="T0" fmla="*/ 0 w 75"/>
                    <a:gd name="T1" fmla="*/ 6 h 6"/>
                    <a:gd name="T2" fmla="*/ 74 w 75"/>
                    <a:gd name="T3" fmla="*/ 6 h 6"/>
                    <a:gd name="T4" fmla="*/ 75 w 75"/>
                    <a:gd name="T5" fmla="*/ 0 h 6"/>
                    <a:gd name="T6" fmla="*/ 0 w 75"/>
                    <a:gd name="T7" fmla="*/ 0 h 6"/>
                    <a:gd name="T8" fmla="*/ 0 w 75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6">
                      <a:moveTo>
                        <a:pt x="0" y="6"/>
                      </a:moveTo>
                      <a:lnTo>
                        <a:pt x="74" y="6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00" name="Freeform 82">
                  <a:extLst>
                    <a:ext uri="{FF2B5EF4-FFF2-40B4-BE49-F238E27FC236}">
                      <a16:creationId xmlns:a16="http://schemas.microsoft.com/office/drawing/2014/main" id="{F9F71538-D5C6-4C84-BC4F-8A7D898374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4478" y="4925990"/>
                  <a:ext cx="241978" cy="18614"/>
                </a:xfrm>
                <a:custGeom>
                  <a:avLst/>
                  <a:gdLst>
                    <a:gd name="T0" fmla="*/ 0 w 78"/>
                    <a:gd name="T1" fmla="*/ 6 h 6"/>
                    <a:gd name="T2" fmla="*/ 76 w 78"/>
                    <a:gd name="T3" fmla="*/ 6 h 6"/>
                    <a:gd name="T4" fmla="*/ 78 w 78"/>
                    <a:gd name="T5" fmla="*/ 0 h 6"/>
                    <a:gd name="T6" fmla="*/ 2 w 78"/>
                    <a:gd name="T7" fmla="*/ 0 h 6"/>
                    <a:gd name="T8" fmla="*/ 0 w 7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6">
                      <a:moveTo>
                        <a:pt x="0" y="6"/>
                      </a:moveTo>
                      <a:lnTo>
                        <a:pt x="76" y="6"/>
                      </a:lnTo>
                      <a:lnTo>
                        <a:pt x="78" y="0"/>
                      </a:lnTo>
                      <a:lnTo>
                        <a:pt x="2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01" name="Freeform 83">
                  <a:extLst>
                    <a:ext uri="{FF2B5EF4-FFF2-40B4-BE49-F238E27FC236}">
                      <a16:creationId xmlns:a16="http://schemas.microsoft.com/office/drawing/2014/main" id="{555336B3-816A-45BF-9C0D-FE90604080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3636" y="4770876"/>
                  <a:ext cx="142705" cy="161319"/>
                </a:xfrm>
                <a:custGeom>
                  <a:avLst/>
                  <a:gdLst>
                    <a:gd name="T0" fmla="*/ 40 w 46"/>
                    <a:gd name="T1" fmla="*/ 0 h 52"/>
                    <a:gd name="T2" fmla="*/ 0 w 46"/>
                    <a:gd name="T3" fmla="*/ 48 h 52"/>
                    <a:gd name="T4" fmla="*/ 6 w 46"/>
                    <a:gd name="T5" fmla="*/ 52 h 52"/>
                    <a:gd name="T6" fmla="*/ 46 w 46"/>
                    <a:gd name="T7" fmla="*/ 2 h 52"/>
                    <a:gd name="T8" fmla="*/ 40 w 46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52">
                      <a:moveTo>
                        <a:pt x="40" y="0"/>
                      </a:moveTo>
                      <a:lnTo>
                        <a:pt x="0" y="48"/>
                      </a:lnTo>
                      <a:lnTo>
                        <a:pt x="6" y="52"/>
                      </a:lnTo>
                      <a:lnTo>
                        <a:pt x="46" y="2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02" name="Freeform 84">
                  <a:extLst>
                    <a:ext uri="{FF2B5EF4-FFF2-40B4-BE49-F238E27FC236}">
                      <a16:creationId xmlns:a16="http://schemas.microsoft.com/office/drawing/2014/main" id="{00AF5392-3519-42E6-BCBE-1E840CC33B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8139" y="4932195"/>
                  <a:ext cx="235774" cy="15512"/>
                </a:xfrm>
                <a:custGeom>
                  <a:avLst/>
                  <a:gdLst>
                    <a:gd name="T0" fmla="*/ 0 w 76"/>
                    <a:gd name="T1" fmla="*/ 4 h 5"/>
                    <a:gd name="T2" fmla="*/ 76 w 76"/>
                    <a:gd name="T3" fmla="*/ 5 h 5"/>
                    <a:gd name="T4" fmla="*/ 76 w 76"/>
                    <a:gd name="T5" fmla="*/ 0 h 5"/>
                    <a:gd name="T6" fmla="*/ 2 w 76"/>
                    <a:gd name="T7" fmla="*/ 0 h 5"/>
                    <a:gd name="T8" fmla="*/ 0 w 76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5">
                      <a:moveTo>
                        <a:pt x="0" y="4"/>
                      </a:moveTo>
                      <a:lnTo>
                        <a:pt x="76" y="5"/>
                      </a:lnTo>
                      <a:lnTo>
                        <a:pt x="76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03" name="Rectangle 85">
                  <a:extLst>
                    <a:ext uri="{FF2B5EF4-FFF2-40B4-BE49-F238E27FC236}">
                      <a16:creationId xmlns:a16="http://schemas.microsoft.com/office/drawing/2014/main" id="{62AF36C1-CC5A-4DCD-88C9-83008E8456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4989" y="4944604"/>
                  <a:ext cx="235774" cy="1551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04" name="Rectangle 86">
                  <a:extLst>
                    <a:ext uri="{FF2B5EF4-FFF2-40B4-BE49-F238E27FC236}">
                      <a16:creationId xmlns:a16="http://schemas.microsoft.com/office/drawing/2014/main" id="{581DA3C0-5872-4632-8C7B-B35269F678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8650" y="4947705"/>
                  <a:ext cx="232671" cy="1861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05" name="Freeform 87">
                  <a:extLst>
                    <a:ext uri="{FF2B5EF4-FFF2-40B4-BE49-F238E27FC236}">
                      <a16:creationId xmlns:a16="http://schemas.microsoft.com/office/drawing/2014/main" id="{E85307E0-5622-4335-BC53-93006C3F90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90473" y="4777080"/>
                  <a:ext cx="105478" cy="161319"/>
                </a:xfrm>
                <a:custGeom>
                  <a:avLst/>
                  <a:gdLst>
                    <a:gd name="T0" fmla="*/ 6 w 18"/>
                    <a:gd name="T1" fmla="*/ 23 h 27"/>
                    <a:gd name="T2" fmla="*/ 8 w 18"/>
                    <a:gd name="T3" fmla="*/ 18 h 27"/>
                    <a:gd name="T4" fmla="*/ 12 w 18"/>
                    <a:gd name="T5" fmla="*/ 12 h 27"/>
                    <a:gd name="T6" fmla="*/ 15 w 18"/>
                    <a:gd name="T7" fmla="*/ 6 h 27"/>
                    <a:gd name="T8" fmla="*/ 18 w 18"/>
                    <a:gd name="T9" fmla="*/ 2 h 27"/>
                    <a:gd name="T10" fmla="*/ 14 w 18"/>
                    <a:gd name="T11" fmla="*/ 0 h 27"/>
                    <a:gd name="T12" fmla="*/ 12 w 18"/>
                    <a:gd name="T13" fmla="*/ 4 h 27"/>
                    <a:gd name="T14" fmla="*/ 8 w 18"/>
                    <a:gd name="T15" fmla="*/ 11 h 27"/>
                    <a:gd name="T16" fmla="*/ 5 w 18"/>
                    <a:gd name="T17" fmla="*/ 16 h 27"/>
                    <a:gd name="T18" fmla="*/ 2 w 18"/>
                    <a:gd name="T19" fmla="*/ 21 h 27"/>
                    <a:gd name="T20" fmla="*/ 0 w 18"/>
                    <a:gd name="T21" fmla="*/ 26 h 27"/>
                    <a:gd name="T22" fmla="*/ 4 w 18"/>
                    <a:gd name="T23" fmla="*/ 27 h 27"/>
                    <a:gd name="T24" fmla="*/ 6 w 18"/>
                    <a:gd name="T25" fmla="*/ 2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7">
                      <a:moveTo>
                        <a:pt x="6" y="23"/>
                      </a:moveTo>
                      <a:cubicBezTo>
                        <a:pt x="6" y="21"/>
                        <a:pt x="7" y="20"/>
                        <a:pt x="8" y="18"/>
                      </a:cubicBezTo>
                      <a:cubicBezTo>
                        <a:pt x="9" y="16"/>
                        <a:pt x="10" y="14"/>
                        <a:pt x="12" y="12"/>
                      </a:cubicBezTo>
                      <a:cubicBezTo>
                        <a:pt x="13" y="10"/>
                        <a:pt x="14" y="8"/>
                        <a:pt x="15" y="6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0" y="7"/>
                        <a:pt x="9" y="9"/>
                        <a:pt x="8" y="11"/>
                      </a:cubicBezTo>
                      <a:cubicBezTo>
                        <a:pt x="7" y="13"/>
                        <a:pt x="6" y="15"/>
                        <a:pt x="5" y="16"/>
                      </a:cubicBezTo>
                      <a:cubicBezTo>
                        <a:pt x="4" y="18"/>
                        <a:pt x="3" y="20"/>
                        <a:pt x="2" y="21"/>
                      </a:cubicBezTo>
                      <a:cubicBezTo>
                        <a:pt x="1" y="23"/>
                        <a:pt x="0" y="24"/>
                        <a:pt x="0" y="26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6"/>
                        <a:pt x="5" y="24"/>
                        <a:pt x="6" y="2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406" name="Freeform 88">
                  <a:extLst>
                    <a:ext uri="{FF2B5EF4-FFF2-40B4-BE49-F238E27FC236}">
                      <a16:creationId xmlns:a16="http://schemas.microsoft.com/office/drawing/2014/main" id="{1AE349B0-8011-46C6-8CD3-E1C1607DF9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9208" y="4947705"/>
                  <a:ext cx="235774" cy="24818"/>
                </a:xfrm>
                <a:custGeom>
                  <a:avLst/>
                  <a:gdLst>
                    <a:gd name="T0" fmla="*/ 0 w 76"/>
                    <a:gd name="T1" fmla="*/ 6 h 8"/>
                    <a:gd name="T2" fmla="*/ 76 w 76"/>
                    <a:gd name="T3" fmla="*/ 8 h 8"/>
                    <a:gd name="T4" fmla="*/ 76 w 76"/>
                    <a:gd name="T5" fmla="*/ 2 h 8"/>
                    <a:gd name="T6" fmla="*/ 0 w 76"/>
                    <a:gd name="T7" fmla="*/ 0 h 8"/>
                    <a:gd name="T8" fmla="*/ 0 w 76"/>
                    <a:gd name="T9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8">
                      <a:moveTo>
                        <a:pt x="0" y="6"/>
                      </a:moveTo>
                      <a:lnTo>
                        <a:pt x="76" y="8"/>
                      </a:lnTo>
                      <a:lnTo>
                        <a:pt x="76" y="2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160" name="Rectangle 89">
                  <a:extLst>
                    <a:ext uri="{FF2B5EF4-FFF2-40B4-BE49-F238E27FC236}">
                      <a16:creationId xmlns:a16="http://schemas.microsoft.com/office/drawing/2014/main" id="{1C207F94-CC67-4A1F-ADCA-0CAC8A92D0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72869" y="4953910"/>
                  <a:ext cx="232671" cy="1861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161" name="Rectangle 90">
                  <a:extLst>
                    <a:ext uri="{FF2B5EF4-FFF2-40B4-BE49-F238E27FC236}">
                      <a16:creationId xmlns:a16="http://schemas.microsoft.com/office/drawing/2014/main" id="{1C5A5B87-F296-4CCD-8EE8-11A4BAAA0E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23428" y="4960114"/>
                  <a:ext cx="241978" cy="1861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162" name="Freeform 91">
                  <a:extLst>
                    <a:ext uri="{FF2B5EF4-FFF2-40B4-BE49-F238E27FC236}">
                      <a16:creationId xmlns:a16="http://schemas.microsoft.com/office/drawing/2014/main" id="{EA7F4C2B-E25D-4D29-AD93-340EF1EC83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83294" y="4960114"/>
                  <a:ext cx="232671" cy="24818"/>
                </a:xfrm>
                <a:custGeom>
                  <a:avLst/>
                  <a:gdLst>
                    <a:gd name="T0" fmla="*/ 0 w 75"/>
                    <a:gd name="T1" fmla="*/ 0 h 8"/>
                    <a:gd name="T2" fmla="*/ 0 w 75"/>
                    <a:gd name="T3" fmla="*/ 6 h 8"/>
                    <a:gd name="T4" fmla="*/ 75 w 75"/>
                    <a:gd name="T5" fmla="*/ 8 h 8"/>
                    <a:gd name="T6" fmla="*/ 75 w 75"/>
                    <a:gd name="T7" fmla="*/ 2 h 8"/>
                    <a:gd name="T8" fmla="*/ 0 w 75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75" y="8"/>
                      </a:lnTo>
                      <a:lnTo>
                        <a:pt x="75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163" name="Freeform 92">
                  <a:extLst>
                    <a:ext uri="{FF2B5EF4-FFF2-40B4-BE49-F238E27FC236}">
                      <a16:creationId xmlns:a16="http://schemas.microsoft.com/office/drawing/2014/main" id="{D4AA230A-B1E5-4CB4-811D-B4679380A9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33851" y="4848432"/>
                  <a:ext cx="136501" cy="136501"/>
                </a:xfrm>
                <a:custGeom>
                  <a:avLst/>
                  <a:gdLst>
                    <a:gd name="T0" fmla="*/ 6 w 23"/>
                    <a:gd name="T1" fmla="*/ 20 h 23"/>
                    <a:gd name="T2" fmla="*/ 5 w 23"/>
                    <a:gd name="T3" fmla="*/ 20 h 23"/>
                    <a:gd name="T4" fmla="*/ 4 w 23"/>
                    <a:gd name="T5" fmla="*/ 20 h 23"/>
                    <a:gd name="T6" fmla="*/ 2 w 23"/>
                    <a:gd name="T7" fmla="*/ 20 h 23"/>
                    <a:gd name="T8" fmla="*/ 0 w 23"/>
                    <a:gd name="T9" fmla="*/ 20 h 23"/>
                    <a:gd name="T10" fmla="*/ 0 w 23"/>
                    <a:gd name="T11" fmla="*/ 23 h 23"/>
                    <a:gd name="T12" fmla="*/ 2 w 23"/>
                    <a:gd name="T13" fmla="*/ 23 h 23"/>
                    <a:gd name="T14" fmla="*/ 3 w 23"/>
                    <a:gd name="T15" fmla="*/ 23 h 23"/>
                    <a:gd name="T16" fmla="*/ 4 w 23"/>
                    <a:gd name="T17" fmla="*/ 23 h 23"/>
                    <a:gd name="T18" fmla="*/ 5 w 23"/>
                    <a:gd name="T19" fmla="*/ 23 h 23"/>
                    <a:gd name="T20" fmla="*/ 7 w 23"/>
                    <a:gd name="T21" fmla="*/ 23 h 23"/>
                    <a:gd name="T22" fmla="*/ 8 w 23"/>
                    <a:gd name="T23" fmla="*/ 23 h 23"/>
                    <a:gd name="T24" fmla="*/ 8 w 23"/>
                    <a:gd name="T25" fmla="*/ 23 h 23"/>
                    <a:gd name="T26" fmla="*/ 9 w 23"/>
                    <a:gd name="T27" fmla="*/ 23 h 23"/>
                    <a:gd name="T28" fmla="*/ 23 w 23"/>
                    <a:gd name="T29" fmla="*/ 1 h 23"/>
                    <a:gd name="T30" fmla="*/ 19 w 23"/>
                    <a:gd name="T31" fmla="*/ 0 h 23"/>
                    <a:gd name="T32" fmla="*/ 6 w 23"/>
                    <a:gd name="T33" fmla="*/ 2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23">
                      <a:moveTo>
                        <a:pt x="6" y="20"/>
                      </a:moveTo>
                      <a:cubicBezTo>
                        <a:pt x="6" y="20"/>
                        <a:pt x="5" y="20"/>
                        <a:pt x="5" y="20"/>
                      </a:cubicBezTo>
                      <a:cubicBezTo>
                        <a:pt x="5" y="20"/>
                        <a:pt x="4" y="20"/>
                        <a:pt x="4" y="20"/>
                      </a:cubicBezTo>
                      <a:cubicBezTo>
                        <a:pt x="3" y="20"/>
                        <a:pt x="3" y="20"/>
                        <a:pt x="2" y="20"/>
                      </a:cubicBezTo>
                      <a:cubicBezTo>
                        <a:pt x="1" y="20"/>
                        <a:pt x="1" y="20"/>
                        <a:pt x="0" y="2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" y="23"/>
                        <a:pt x="1" y="23"/>
                        <a:pt x="2" y="23"/>
                      </a:cubicBezTo>
                      <a:cubicBezTo>
                        <a:pt x="2" y="23"/>
                        <a:pt x="3" y="23"/>
                        <a:pt x="3" y="23"/>
                      </a:cubicBezTo>
                      <a:cubicBezTo>
                        <a:pt x="3" y="23"/>
                        <a:pt x="4" y="23"/>
                        <a:pt x="4" y="23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6" y="23"/>
                        <a:pt x="7" y="23"/>
                        <a:pt x="7" y="23"/>
                      </a:cubicBezTo>
                      <a:cubicBezTo>
                        <a:pt x="7" y="23"/>
                        <a:pt x="8" y="23"/>
                        <a:pt x="8" y="23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19" y="0"/>
                        <a:pt x="19" y="0"/>
                        <a:pt x="19" y="0"/>
                      </a:cubicBezTo>
                      <a:lnTo>
                        <a:pt x="6" y="2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164" name="Freeform 93">
                  <a:extLst>
                    <a:ext uri="{FF2B5EF4-FFF2-40B4-BE49-F238E27FC236}">
                      <a16:creationId xmlns:a16="http://schemas.microsoft.com/office/drawing/2014/main" id="{EB7DCCBE-B4DD-4B9C-AEB4-607C26ACFC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65851" y="5006650"/>
                  <a:ext cx="241978" cy="24818"/>
                </a:xfrm>
                <a:custGeom>
                  <a:avLst/>
                  <a:gdLst>
                    <a:gd name="T0" fmla="*/ 28 w 41"/>
                    <a:gd name="T1" fmla="*/ 0 h 4"/>
                    <a:gd name="T2" fmla="*/ 18 w 41"/>
                    <a:gd name="T3" fmla="*/ 0 h 4"/>
                    <a:gd name="T4" fmla="*/ 8 w 41"/>
                    <a:gd name="T5" fmla="*/ 0 h 4"/>
                    <a:gd name="T6" fmla="*/ 0 w 41"/>
                    <a:gd name="T7" fmla="*/ 1 h 4"/>
                    <a:gd name="T8" fmla="*/ 1 w 41"/>
                    <a:gd name="T9" fmla="*/ 4 h 4"/>
                    <a:gd name="T10" fmla="*/ 9 w 41"/>
                    <a:gd name="T11" fmla="*/ 3 h 4"/>
                    <a:gd name="T12" fmla="*/ 19 w 41"/>
                    <a:gd name="T13" fmla="*/ 3 h 4"/>
                    <a:gd name="T14" fmla="*/ 29 w 41"/>
                    <a:gd name="T15" fmla="*/ 3 h 4"/>
                    <a:gd name="T16" fmla="*/ 41 w 41"/>
                    <a:gd name="T17" fmla="*/ 3 h 4"/>
                    <a:gd name="T18" fmla="*/ 40 w 41"/>
                    <a:gd name="T19" fmla="*/ 0 h 4"/>
                    <a:gd name="T20" fmla="*/ 28 w 41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" h="4">
                      <a:moveTo>
                        <a:pt x="28" y="0"/>
                      </a:moveTo>
                      <a:cubicBezTo>
                        <a:pt x="25" y="0"/>
                        <a:pt x="21" y="0"/>
                        <a:pt x="18" y="0"/>
                      </a:cubicBezTo>
                      <a:cubicBezTo>
                        <a:pt x="14" y="0"/>
                        <a:pt x="11" y="0"/>
                        <a:pt x="8" y="0"/>
                      </a:cubicBezTo>
                      <a:cubicBezTo>
                        <a:pt x="5" y="1"/>
                        <a:pt x="2" y="1"/>
                        <a:pt x="0" y="1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3" y="4"/>
                        <a:pt x="6" y="4"/>
                        <a:pt x="9" y="3"/>
                      </a:cubicBezTo>
                      <a:cubicBezTo>
                        <a:pt x="12" y="3"/>
                        <a:pt x="15" y="3"/>
                        <a:pt x="19" y="3"/>
                      </a:cubicBezTo>
                      <a:cubicBezTo>
                        <a:pt x="22" y="3"/>
                        <a:pt x="26" y="3"/>
                        <a:pt x="29" y="3"/>
                      </a:cubicBezTo>
                      <a:cubicBezTo>
                        <a:pt x="33" y="3"/>
                        <a:pt x="37" y="3"/>
                        <a:pt x="41" y="3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6" y="0"/>
                        <a:pt x="32" y="0"/>
                        <a:pt x="28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165" name="Freeform 94">
                  <a:extLst>
                    <a:ext uri="{FF2B5EF4-FFF2-40B4-BE49-F238E27FC236}">
                      <a16:creationId xmlns:a16="http://schemas.microsoft.com/office/drawing/2014/main" id="{82112594-F66A-4F6B-B37B-5C74EAB223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19511" y="5006650"/>
                  <a:ext cx="245080" cy="18614"/>
                </a:xfrm>
                <a:custGeom>
                  <a:avLst/>
                  <a:gdLst>
                    <a:gd name="T0" fmla="*/ 0 w 79"/>
                    <a:gd name="T1" fmla="*/ 0 h 6"/>
                    <a:gd name="T2" fmla="*/ 1 w 79"/>
                    <a:gd name="T3" fmla="*/ 6 h 6"/>
                    <a:gd name="T4" fmla="*/ 79 w 79"/>
                    <a:gd name="T5" fmla="*/ 6 h 6"/>
                    <a:gd name="T6" fmla="*/ 77 w 79"/>
                    <a:gd name="T7" fmla="*/ 0 h 6"/>
                    <a:gd name="T8" fmla="*/ 0 w 79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6">
                      <a:moveTo>
                        <a:pt x="0" y="0"/>
                      </a:moveTo>
                      <a:lnTo>
                        <a:pt x="1" y="6"/>
                      </a:lnTo>
                      <a:lnTo>
                        <a:pt x="79" y="6"/>
                      </a:lnTo>
                      <a:lnTo>
                        <a:pt x="7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166" name="Freeform 95">
                  <a:extLst>
                    <a:ext uri="{FF2B5EF4-FFF2-40B4-BE49-F238E27FC236}">
                      <a16:creationId xmlns:a16="http://schemas.microsoft.com/office/drawing/2014/main" id="{D4C700B4-8329-4F4A-9FDF-4CDD2846F5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76273" y="5006650"/>
                  <a:ext cx="245080" cy="18614"/>
                </a:xfrm>
                <a:custGeom>
                  <a:avLst/>
                  <a:gdLst>
                    <a:gd name="T0" fmla="*/ 0 w 79"/>
                    <a:gd name="T1" fmla="*/ 0 h 6"/>
                    <a:gd name="T2" fmla="*/ 2 w 79"/>
                    <a:gd name="T3" fmla="*/ 6 h 6"/>
                    <a:gd name="T4" fmla="*/ 79 w 79"/>
                    <a:gd name="T5" fmla="*/ 6 h 6"/>
                    <a:gd name="T6" fmla="*/ 78 w 79"/>
                    <a:gd name="T7" fmla="*/ 0 h 6"/>
                    <a:gd name="T8" fmla="*/ 0 w 79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6">
                      <a:moveTo>
                        <a:pt x="0" y="0"/>
                      </a:moveTo>
                      <a:lnTo>
                        <a:pt x="2" y="6"/>
                      </a:lnTo>
                      <a:lnTo>
                        <a:pt x="79" y="6"/>
                      </a:lnTo>
                      <a:lnTo>
                        <a:pt x="7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167" name="Freeform 96">
                  <a:extLst>
                    <a:ext uri="{FF2B5EF4-FFF2-40B4-BE49-F238E27FC236}">
                      <a16:creationId xmlns:a16="http://schemas.microsoft.com/office/drawing/2014/main" id="{435905FC-CA8F-432D-B023-A6C2C3CDBE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33038" y="5006650"/>
                  <a:ext cx="248183" cy="18614"/>
                </a:xfrm>
                <a:custGeom>
                  <a:avLst/>
                  <a:gdLst>
                    <a:gd name="T0" fmla="*/ 0 w 80"/>
                    <a:gd name="T1" fmla="*/ 0 h 6"/>
                    <a:gd name="T2" fmla="*/ 2 w 80"/>
                    <a:gd name="T3" fmla="*/ 6 h 6"/>
                    <a:gd name="T4" fmla="*/ 80 w 80"/>
                    <a:gd name="T5" fmla="*/ 6 h 6"/>
                    <a:gd name="T6" fmla="*/ 78 w 80"/>
                    <a:gd name="T7" fmla="*/ 0 h 6"/>
                    <a:gd name="T8" fmla="*/ 0 w 80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6">
                      <a:moveTo>
                        <a:pt x="0" y="0"/>
                      </a:moveTo>
                      <a:lnTo>
                        <a:pt x="2" y="6"/>
                      </a:lnTo>
                      <a:lnTo>
                        <a:pt x="80" y="6"/>
                      </a:lnTo>
                      <a:lnTo>
                        <a:pt x="7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</p:grpSp>
          <p:sp>
            <p:nvSpPr>
              <p:cNvPr id="523" name="Freeform 96">
                <a:extLst>
                  <a:ext uri="{FF2B5EF4-FFF2-40B4-BE49-F238E27FC236}">
                    <a16:creationId xmlns:a16="http://schemas.microsoft.com/office/drawing/2014/main" id="{688CD2ED-E1FF-4FC9-B65D-CC2DE9EF3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11087" y="4993842"/>
                <a:ext cx="248183" cy="45719"/>
              </a:xfrm>
              <a:custGeom>
                <a:avLst/>
                <a:gdLst>
                  <a:gd name="T0" fmla="*/ 0 w 80"/>
                  <a:gd name="T1" fmla="*/ 0 h 6"/>
                  <a:gd name="T2" fmla="*/ 2 w 80"/>
                  <a:gd name="T3" fmla="*/ 6 h 6"/>
                  <a:gd name="T4" fmla="*/ 80 w 80"/>
                  <a:gd name="T5" fmla="*/ 6 h 6"/>
                  <a:gd name="T6" fmla="*/ 78 w 80"/>
                  <a:gd name="T7" fmla="*/ 0 h 6"/>
                  <a:gd name="T8" fmla="*/ 0 w 8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6">
                    <a:moveTo>
                      <a:pt x="0" y="0"/>
                    </a:moveTo>
                    <a:lnTo>
                      <a:pt x="2" y="6"/>
                    </a:lnTo>
                    <a:lnTo>
                      <a:pt x="80" y="6"/>
                    </a:lnTo>
                    <a:lnTo>
                      <a:pt x="7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7198" dirty="0">
                  <a:latin typeface="Inter" panose="02000503000000020004" pitchFamily="50" charset="0"/>
                  <a:ea typeface="Inter" panose="02000503000000020004" pitchFamily="50" charset="0"/>
                  <a:cs typeface="Inter" panose="02000503000000020004" pitchFamily="50" charset="0"/>
                </a:endParaRPr>
              </a:p>
            </p:txBody>
          </p:sp>
        </p:grpSp>
        <p:sp>
          <p:nvSpPr>
            <p:cNvPr id="169" name="Freeform 98">
              <a:extLst>
                <a:ext uri="{FF2B5EF4-FFF2-40B4-BE49-F238E27FC236}">
                  <a16:creationId xmlns:a16="http://schemas.microsoft.com/office/drawing/2014/main" id="{3904ABBD-43D7-4368-9FE7-3FDE20994F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05239" y="2670626"/>
              <a:ext cx="12979972" cy="2568694"/>
            </a:xfrm>
            <a:custGeom>
              <a:avLst/>
              <a:gdLst>
                <a:gd name="T0" fmla="*/ 1452 w 2211"/>
                <a:gd name="T1" fmla="*/ 432 h 435"/>
                <a:gd name="T2" fmla="*/ 1239 w 2211"/>
                <a:gd name="T3" fmla="*/ 412 h 435"/>
                <a:gd name="T4" fmla="*/ 787 w 2211"/>
                <a:gd name="T5" fmla="*/ 424 h 435"/>
                <a:gd name="T6" fmla="*/ 966 w 2211"/>
                <a:gd name="T7" fmla="*/ 146 h 435"/>
                <a:gd name="T8" fmla="*/ 120 w 2211"/>
                <a:gd name="T9" fmla="*/ 415 h 435"/>
                <a:gd name="T10" fmla="*/ 7 w 2211"/>
                <a:gd name="T11" fmla="*/ 23 h 435"/>
                <a:gd name="T12" fmla="*/ 281 w 2211"/>
                <a:gd name="T13" fmla="*/ 330 h 435"/>
                <a:gd name="T14" fmla="*/ 1079 w 2211"/>
                <a:gd name="T15" fmla="*/ 98 h 435"/>
                <a:gd name="T16" fmla="*/ 1384 w 2211"/>
                <a:gd name="T17" fmla="*/ 32 h 435"/>
                <a:gd name="T18" fmla="*/ 1555 w 2211"/>
                <a:gd name="T19" fmla="*/ 344 h 435"/>
                <a:gd name="T20" fmla="*/ 1421 w 2211"/>
                <a:gd name="T21" fmla="*/ 58 h 435"/>
                <a:gd name="T22" fmla="*/ 1419 w 2211"/>
                <a:gd name="T23" fmla="*/ 62 h 435"/>
                <a:gd name="T24" fmla="*/ 1496 w 2211"/>
                <a:gd name="T25" fmla="*/ 363 h 435"/>
                <a:gd name="T26" fmla="*/ 1513 w 2211"/>
                <a:gd name="T27" fmla="*/ 335 h 435"/>
                <a:gd name="T28" fmla="*/ 1001 w 2211"/>
                <a:gd name="T29" fmla="*/ 172 h 435"/>
                <a:gd name="T30" fmla="*/ 216 w 2211"/>
                <a:gd name="T31" fmla="*/ 347 h 435"/>
                <a:gd name="T32" fmla="*/ 480 w 2211"/>
                <a:gd name="T33" fmla="*/ 115 h 435"/>
                <a:gd name="T34" fmla="*/ 632 w 2211"/>
                <a:gd name="T35" fmla="*/ 305 h 435"/>
                <a:gd name="T36" fmla="*/ 938 w 2211"/>
                <a:gd name="T37" fmla="*/ 249 h 435"/>
                <a:gd name="T38" fmla="*/ 258 w 2211"/>
                <a:gd name="T39" fmla="*/ 311 h 435"/>
                <a:gd name="T40" fmla="*/ 1230 w 2211"/>
                <a:gd name="T41" fmla="*/ 357 h 435"/>
                <a:gd name="T42" fmla="*/ 1556 w 2211"/>
                <a:gd name="T43" fmla="*/ 251 h 435"/>
                <a:gd name="T44" fmla="*/ 1352 w 2211"/>
                <a:gd name="T45" fmla="*/ 161 h 435"/>
                <a:gd name="T46" fmla="*/ 687 w 2211"/>
                <a:gd name="T47" fmla="*/ 247 h 435"/>
                <a:gd name="T48" fmla="*/ 759 w 2211"/>
                <a:gd name="T49" fmla="*/ 170 h 435"/>
                <a:gd name="T50" fmla="*/ 962 w 2211"/>
                <a:gd name="T51" fmla="*/ 214 h 435"/>
                <a:gd name="T52" fmla="*/ 400 w 2211"/>
                <a:gd name="T53" fmla="*/ 187 h 435"/>
                <a:gd name="T54" fmla="*/ 975 w 2211"/>
                <a:gd name="T55" fmla="*/ 204 h 435"/>
                <a:gd name="T56" fmla="*/ 1583 w 2211"/>
                <a:gd name="T57" fmla="*/ 188 h 435"/>
                <a:gd name="T58" fmla="*/ 1592 w 2211"/>
                <a:gd name="T59" fmla="*/ 172 h 435"/>
                <a:gd name="T60" fmla="*/ 1627 w 2211"/>
                <a:gd name="T61" fmla="*/ 101 h 435"/>
                <a:gd name="T62" fmla="*/ 1203 w 2211"/>
                <a:gd name="T63" fmla="*/ 389 h 435"/>
                <a:gd name="T64" fmla="*/ 1027 w 2211"/>
                <a:gd name="T65" fmla="*/ 141 h 435"/>
                <a:gd name="T66" fmla="*/ 1039 w 2211"/>
                <a:gd name="T67" fmla="*/ 121 h 435"/>
                <a:gd name="T68" fmla="*/ 179 w 2211"/>
                <a:gd name="T69" fmla="*/ 384 h 435"/>
                <a:gd name="T70" fmla="*/ 1658 w 2211"/>
                <a:gd name="T71" fmla="*/ 41 h 435"/>
                <a:gd name="T72" fmla="*/ 1650 w 2211"/>
                <a:gd name="T73" fmla="*/ 38 h 435"/>
                <a:gd name="T74" fmla="*/ 1462 w 2211"/>
                <a:gd name="T75" fmla="*/ 39 h 435"/>
                <a:gd name="T76" fmla="*/ 545 w 2211"/>
                <a:gd name="T77" fmla="*/ 49 h 435"/>
                <a:gd name="T78" fmla="*/ 866 w 2211"/>
                <a:gd name="T79" fmla="*/ 117 h 435"/>
                <a:gd name="T80" fmla="*/ 1515 w 2211"/>
                <a:gd name="T81" fmla="*/ 401 h 435"/>
                <a:gd name="T82" fmla="*/ 1492 w 2211"/>
                <a:gd name="T83" fmla="*/ 400 h 435"/>
                <a:gd name="T84" fmla="*/ 525 w 2211"/>
                <a:gd name="T85" fmla="*/ 30 h 435"/>
                <a:gd name="T86" fmla="*/ 1002 w 2211"/>
                <a:gd name="T87" fmla="*/ 117 h 435"/>
                <a:gd name="T88" fmla="*/ 1020 w 2211"/>
                <a:gd name="T89" fmla="*/ 116 h 435"/>
                <a:gd name="T90" fmla="*/ 1633 w 2211"/>
                <a:gd name="T91" fmla="*/ 38 h 435"/>
                <a:gd name="T92" fmla="*/ 1119 w 2211"/>
                <a:gd name="T93" fmla="*/ 388 h 435"/>
                <a:gd name="T94" fmla="*/ 878 w 2211"/>
                <a:gd name="T95" fmla="*/ 388 h 435"/>
                <a:gd name="T96" fmla="*/ 381 w 2211"/>
                <a:gd name="T97" fmla="*/ 31 h 435"/>
                <a:gd name="T98" fmla="*/ 1666 w 2211"/>
                <a:gd name="T99" fmla="*/ 396 h 435"/>
                <a:gd name="T100" fmla="*/ 1605 w 2211"/>
                <a:gd name="T101" fmla="*/ 396 h 435"/>
                <a:gd name="T102" fmla="*/ 2077 w 2211"/>
                <a:gd name="T103" fmla="*/ 397 h 435"/>
                <a:gd name="T104" fmla="*/ 1895 w 2211"/>
                <a:gd name="T105" fmla="*/ 399 h 435"/>
                <a:gd name="T106" fmla="*/ 332 w 2211"/>
                <a:gd name="T107" fmla="*/ 31 h 435"/>
                <a:gd name="T108" fmla="*/ 150 w 2211"/>
                <a:gd name="T109" fmla="*/ 31 h 435"/>
                <a:gd name="T110" fmla="*/ 101 w 2211"/>
                <a:gd name="T111" fmla="*/ 29 h 435"/>
                <a:gd name="T112" fmla="*/ 936 w 2211"/>
                <a:gd name="T113" fmla="*/ 119 h 435"/>
                <a:gd name="T114" fmla="*/ 1548 w 2211"/>
                <a:gd name="T115" fmla="*/ 36 h 435"/>
                <a:gd name="T116" fmla="*/ 246 w 2211"/>
                <a:gd name="T117" fmla="*/ 38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11" h="435">
                  <a:moveTo>
                    <a:pt x="1860" y="363"/>
                  </a:moveTo>
                  <a:cubicBezTo>
                    <a:pt x="1867" y="363"/>
                    <a:pt x="2171" y="358"/>
                    <a:pt x="2177" y="360"/>
                  </a:cubicBezTo>
                  <a:cubicBezTo>
                    <a:pt x="2184" y="362"/>
                    <a:pt x="2190" y="364"/>
                    <a:pt x="2195" y="367"/>
                  </a:cubicBezTo>
                  <a:cubicBezTo>
                    <a:pt x="2200" y="371"/>
                    <a:pt x="2204" y="374"/>
                    <a:pt x="2207" y="379"/>
                  </a:cubicBezTo>
                  <a:cubicBezTo>
                    <a:pt x="2210" y="383"/>
                    <a:pt x="2211" y="388"/>
                    <a:pt x="2211" y="393"/>
                  </a:cubicBezTo>
                  <a:cubicBezTo>
                    <a:pt x="2211" y="398"/>
                    <a:pt x="2209" y="403"/>
                    <a:pt x="2206" y="407"/>
                  </a:cubicBezTo>
                  <a:cubicBezTo>
                    <a:pt x="2203" y="411"/>
                    <a:pt x="2199" y="415"/>
                    <a:pt x="2193" y="419"/>
                  </a:cubicBezTo>
                  <a:cubicBezTo>
                    <a:pt x="2188" y="422"/>
                    <a:pt x="2182" y="424"/>
                    <a:pt x="2176" y="426"/>
                  </a:cubicBezTo>
                  <a:cubicBezTo>
                    <a:pt x="2169" y="428"/>
                    <a:pt x="1865" y="435"/>
                    <a:pt x="1857" y="435"/>
                  </a:cubicBezTo>
                  <a:cubicBezTo>
                    <a:pt x="1465" y="433"/>
                    <a:pt x="1465" y="433"/>
                    <a:pt x="1465" y="433"/>
                  </a:cubicBezTo>
                  <a:cubicBezTo>
                    <a:pt x="1464" y="433"/>
                    <a:pt x="1463" y="433"/>
                    <a:pt x="1461" y="433"/>
                  </a:cubicBezTo>
                  <a:cubicBezTo>
                    <a:pt x="1460" y="433"/>
                    <a:pt x="1459" y="433"/>
                    <a:pt x="1458" y="432"/>
                  </a:cubicBezTo>
                  <a:cubicBezTo>
                    <a:pt x="1457" y="432"/>
                    <a:pt x="1456" y="432"/>
                    <a:pt x="1455" y="432"/>
                  </a:cubicBezTo>
                  <a:cubicBezTo>
                    <a:pt x="1454" y="432"/>
                    <a:pt x="1453" y="432"/>
                    <a:pt x="1452" y="432"/>
                  </a:cubicBezTo>
                  <a:cubicBezTo>
                    <a:pt x="1445" y="431"/>
                    <a:pt x="1440" y="430"/>
                    <a:pt x="1435" y="428"/>
                  </a:cubicBezTo>
                  <a:cubicBezTo>
                    <a:pt x="1430" y="426"/>
                    <a:pt x="1426" y="423"/>
                    <a:pt x="1423" y="420"/>
                  </a:cubicBezTo>
                  <a:cubicBezTo>
                    <a:pt x="1420" y="417"/>
                    <a:pt x="1418" y="413"/>
                    <a:pt x="1417" y="409"/>
                  </a:cubicBezTo>
                  <a:cubicBezTo>
                    <a:pt x="1416" y="405"/>
                    <a:pt x="1416" y="401"/>
                    <a:pt x="1416" y="397"/>
                  </a:cubicBezTo>
                  <a:cubicBezTo>
                    <a:pt x="1417" y="396"/>
                    <a:pt x="1417" y="395"/>
                    <a:pt x="1417" y="394"/>
                  </a:cubicBezTo>
                  <a:cubicBezTo>
                    <a:pt x="1417" y="393"/>
                    <a:pt x="1418" y="393"/>
                    <a:pt x="1418" y="392"/>
                  </a:cubicBezTo>
                  <a:cubicBezTo>
                    <a:pt x="1418" y="391"/>
                    <a:pt x="1418" y="391"/>
                    <a:pt x="1419" y="390"/>
                  </a:cubicBezTo>
                  <a:cubicBezTo>
                    <a:pt x="1419" y="390"/>
                    <a:pt x="1419" y="389"/>
                    <a:pt x="1419" y="389"/>
                  </a:cubicBezTo>
                  <a:cubicBezTo>
                    <a:pt x="1596" y="63"/>
                    <a:pt x="1596" y="63"/>
                    <a:pt x="1596" y="63"/>
                  </a:cubicBezTo>
                  <a:cubicBezTo>
                    <a:pt x="1460" y="63"/>
                    <a:pt x="1460" y="63"/>
                    <a:pt x="1460" y="63"/>
                  </a:cubicBezTo>
                  <a:cubicBezTo>
                    <a:pt x="1289" y="340"/>
                    <a:pt x="1289" y="340"/>
                    <a:pt x="1289" y="340"/>
                  </a:cubicBezTo>
                  <a:cubicBezTo>
                    <a:pt x="1253" y="399"/>
                    <a:pt x="1253" y="399"/>
                    <a:pt x="1253" y="399"/>
                  </a:cubicBezTo>
                  <a:cubicBezTo>
                    <a:pt x="1251" y="401"/>
                    <a:pt x="1249" y="404"/>
                    <a:pt x="1247" y="406"/>
                  </a:cubicBezTo>
                  <a:cubicBezTo>
                    <a:pt x="1244" y="408"/>
                    <a:pt x="1242" y="410"/>
                    <a:pt x="1239" y="412"/>
                  </a:cubicBezTo>
                  <a:cubicBezTo>
                    <a:pt x="1236" y="414"/>
                    <a:pt x="1233" y="416"/>
                    <a:pt x="1230" y="417"/>
                  </a:cubicBezTo>
                  <a:cubicBezTo>
                    <a:pt x="1226" y="419"/>
                    <a:pt x="1223" y="420"/>
                    <a:pt x="1219" y="421"/>
                  </a:cubicBezTo>
                  <a:cubicBezTo>
                    <a:pt x="1217" y="422"/>
                    <a:pt x="1214" y="423"/>
                    <a:pt x="1211" y="423"/>
                  </a:cubicBezTo>
                  <a:cubicBezTo>
                    <a:pt x="1209" y="424"/>
                    <a:pt x="1206" y="425"/>
                    <a:pt x="1203" y="425"/>
                  </a:cubicBezTo>
                  <a:cubicBezTo>
                    <a:pt x="1201" y="426"/>
                    <a:pt x="1198" y="426"/>
                    <a:pt x="1195" y="426"/>
                  </a:cubicBezTo>
                  <a:cubicBezTo>
                    <a:pt x="1192" y="427"/>
                    <a:pt x="1190" y="427"/>
                    <a:pt x="1187" y="427"/>
                  </a:cubicBezTo>
                  <a:cubicBezTo>
                    <a:pt x="1186" y="427"/>
                    <a:pt x="1184" y="427"/>
                    <a:pt x="1183" y="427"/>
                  </a:cubicBezTo>
                  <a:cubicBezTo>
                    <a:pt x="1183" y="427"/>
                    <a:pt x="1182" y="427"/>
                    <a:pt x="1181" y="427"/>
                  </a:cubicBezTo>
                  <a:cubicBezTo>
                    <a:pt x="1180" y="427"/>
                    <a:pt x="1180" y="427"/>
                    <a:pt x="1179" y="427"/>
                  </a:cubicBezTo>
                  <a:cubicBezTo>
                    <a:pt x="1178" y="427"/>
                    <a:pt x="1178" y="427"/>
                    <a:pt x="1177" y="427"/>
                  </a:cubicBezTo>
                  <a:cubicBezTo>
                    <a:pt x="798" y="425"/>
                    <a:pt x="798" y="425"/>
                    <a:pt x="798" y="425"/>
                  </a:cubicBezTo>
                  <a:cubicBezTo>
                    <a:pt x="797" y="425"/>
                    <a:pt x="796" y="425"/>
                    <a:pt x="794" y="425"/>
                  </a:cubicBezTo>
                  <a:cubicBezTo>
                    <a:pt x="793" y="425"/>
                    <a:pt x="792" y="425"/>
                    <a:pt x="791" y="424"/>
                  </a:cubicBezTo>
                  <a:cubicBezTo>
                    <a:pt x="789" y="424"/>
                    <a:pt x="788" y="424"/>
                    <a:pt x="787" y="424"/>
                  </a:cubicBezTo>
                  <a:cubicBezTo>
                    <a:pt x="786" y="424"/>
                    <a:pt x="784" y="424"/>
                    <a:pt x="783" y="423"/>
                  </a:cubicBezTo>
                  <a:cubicBezTo>
                    <a:pt x="778" y="423"/>
                    <a:pt x="774" y="422"/>
                    <a:pt x="770" y="420"/>
                  </a:cubicBezTo>
                  <a:cubicBezTo>
                    <a:pt x="767" y="418"/>
                    <a:pt x="764" y="416"/>
                    <a:pt x="762" y="413"/>
                  </a:cubicBezTo>
                  <a:cubicBezTo>
                    <a:pt x="760" y="411"/>
                    <a:pt x="759" y="408"/>
                    <a:pt x="758" y="404"/>
                  </a:cubicBezTo>
                  <a:cubicBezTo>
                    <a:pt x="758" y="401"/>
                    <a:pt x="758" y="398"/>
                    <a:pt x="759" y="394"/>
                  </a:cubicBezTo>
                  <a:cubicBezTo>
                    <a:pt x="759" y="394"/>
                    <a:pt x="760" y="393"/>
                    <a:pt x="760" y="393"/>
                  </a:cubicBezTo>
                  <a:cubicBezTo>
                    <a:pt x="760" y="392"/>
                    <a:pt x="760" y="392"/>
                    <a:pt x="760" y="391"/>
                  </a:cubicBezTo>
                  <a:cubicBezTo>
                    <a:pt x="760" y="391"/>
                    <a:pt x="761" y="390"/>
                    <a:pt x="761" y="390"/>
                  </a:cubicBezTo>
                  <a:cubicBezTo>
                    <a:pt x="761" y="389"/>
                    <a:pt x="761" y="389"/>
                    <a:pt x="762" y="389"/>
                  </a:cubicBezTo>
                  <a:cubicBezTo>
                    <a:pt x="762" y="388"/>
                    <a:pt x="762" y="387"/>
                    <a:pt x="763" y="387"/>
                  </a:cubicBezTo>
                  <a:cubicBezTo>
                    <a:pt x="763" y="386"/>
                    <a:pt x="763" y="385"/>
                    <a:pt x="764" y="385"/>
                  </a:cubicBezTo>
                  <a:cubicBezTo>
                    <a:pt x="764" y="384"/>
                    <a:pt x="765" y="383"/>
                    <a:pt x="765" y="383"/>
                  </a:cubicBezTo>
                  <a:cubicBezTo>
                    <a:pt x="766" y="382"/>
                    <a:pt x="766" y="382"/>
                    <a:pt x="767" y="381"/>
                  </a:cubicBezTo>
                  <a:cubicBezTo>
                    <a:pt x="966" y="146"/>
                    <a:pt x="966" y="146"/>
                    <a:pt x="966" y="146"/>
                  </a:cubicBezTo>
                  <a:cubicBezTo>
                    <a:pt x="825" y="145"/>
                    <a:pt x="825" y="145"/>
                    <a:pt x="825" y="145"/>
                  </a:cubicBezTo>
                  <a:cubicBezTo>
                    <a:pt x="652" y="334"/>
                    <a:pt x="652" y="334"/>
                    <a:pt x="652" y="334"/>
                  </a:cubicBezTo>
                  <a:cubicBezTo>
                    <a:pt x="599" y="392"/>
                    <a:pt x="599" y="392"/>
                    <a:pt x="599" y="392"/>
                  </a:cubicBezTo>
                  <a:cubicBezTo>
                    <a:pt x="596" y="395"/>
                    <a:pt x="593" y="398"/>
                    <a:pt x="589" y="400"/>
                  </a:cubicBezTo>
                  <a:cubicBezTo>
                    <a:pt x="586" y="403"/>
                    <a:pt x="582" y="405"/>
                    <a:pt x="578" y="407"/>
                  </a:cubicBezTo>
                  <a:cubicBezTo>
                    <a:pt x="574" y="409"/>
                    <a:pt x="570" y="411"/>
                    <a:pt x="565" y="412"/>
                  </a:cubicBezTo>
                  <a:cubicBezTo>
                    <a:pt x="561" y="414"/>
                    <a:pt x="556" y="415"/>
                    <a:pt x="551" y="416"/>
                  </a:cubicBezTo>
                  <a:cubicBezTo>
                    <a:pt x="549" y="417"/>
                    <a:pt x="547" y="417"/>
                    <a:pt x="544" y="418"/>
                  </a:cubicBezTo>
                  <a:cubicBezTo>
                    <a:pt x="542" y="418"/>
                    <a:pt x="540" y="419"/>
                    <a:pt x="537" y="419"/>
                  </a:cubicBezTo>
                  <a:cubicBezTo>
                    <a:pt x="535" y="419"/>
                    <a:pt x="533" y="420"/>
                    <a:pt x="530" y="420"/>
                  </a:cubicBezTo>
                  <a:cubicBezTo>
                    <a:pt x="528" y="420"/>
                    <a:pt x="526" y="420"/>
                    <a:pt x="524" y="420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139" y="418"/>
                    <a:pt x="139" y="418"/>
                    <a:pt x="139" y="418"/>
                  </a:cubicBezTo>
                  <a:cubicBezTo>
                    <a:pt x="132" y="418"/>
                    <a:pt x="125" y="417"/>
                    <a:pt x="120" y="415"/>
                  </a:cubicBezTo>
                  <a:cubicBezTo>
                    <a:pt x="115" y="413"/>
                    <a:pt x="111" y="411"/>
                    <a:pt x="109" y="407"/>
                  </a:cubicBezTo>
                  <a:cubicBezTo>
                    <a:pt x="106" y="404"/>
                    <a:pt x="106" y="400"/>
                    <a:pt x="106" y="396"/>
                  </a:cubicBezTo>
                  <a:cubicBezTo>
                    <a:pt x="107" y="392"/>
                    <a:pt x="109" y="387"/>
                    <a:pt x="114" y="382"/>
                  </a:cubicBezTo>
                  <a:cubicBezTo>
                    <a:pt x="115" y="381"/>
                    <a:pt x="116" y="380"/>
                    <a:pt x="116" y="379"/>
                  </a:cubicBezTo>
                  <a:cubicBezTo>
                    <a:pt x="117" y="378"/>
                    <a:pt x="118" y="377"/>
                    <a:pt x="119" y="377"/>
                  </a:cubicBezTo>
                  <a:cubicBezTo>
                    <a:pt x="119" y="376"/>
                    <a:pt x="120" y="375"/>
                    <a:pt x="120" y="375"/>
                  </a:cubicBezTo>
                  <a:cubicBezTo>
                    <a:pt x="121" y="374"/>
                    <a:pt x="122" y="374"/>
                    <a:pt x="122" y="373"/>
                  </a:cubicBezTo>
                  <a:cubicBezTo>
                    <a:pt x="487" y="55"/>
                    <a:pt x="487" y="55"/>
                    <a:pt x="487" y="55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2" y="50"/>
                    <a:pt x="17" y="49"/>
                    <a:pt x="12" y="48"/>
                  </a:cubicBezTo>
                  <a:cubicBezTo>
                    <a:pt x="8" y="46"/>
                    <a:pt x="5" y="44"/>
                    <a:pt x="3" y="42"/>
                  </a:cubicBezTo>
                  <a:cubicBezTo>
                    <a:pt x="1" y="40"/>
                    <a:pt x="0" y="37"/>
                    <a:pt x="0" y="34"/>
                  </a:cubicBezTo>
                  <a:cubicBezTo>
                    <a:pt x="1" y="31"/>
                    <a:pt x="3" y="28"/>
                    <a:pt x="6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0" y="20"/>
                    <a:pt x="15" y="17"/>
                    <a:pt x="20" y="14"/>
                  </a:cubicBezTo>
                  <a:cubicBezTo>
                    <a:pt x="25" y="11"/>
                    <a:pt x="31" y="9"/>
                    <a:pt x="37" y="7"/>
                  </a:cubicBezTo>
                  <a:cubicBezTo>
                    <a:pt x="43" y="5"/>
                    <a:pt x="49" y="3"/>
                    <a:pt x="55" y="2"/>
                  </a:cubicBezTo>
                  <a:cubicBezTo>
                    <a:pt x="62" y="1"/>
                    <a:pt x="68" y="0"/>
                    <a:pt x="74" y="0"/>
                  </a:cubicBezTo>
                  <a:cubicBezTo>
                    <a:pt x="580" y="6"/>
                    <a:pt x="580" y="6"/>
                    <a:pt x="580" y="6"/>
                  </a:cubicBezTo>
                  <a:cubicBezTo>
                    <a:pt x="581" y="6"/>
                    <a:pt x="581" y="6"/>
                    <a:pt x="582" y="6"/>
                  </a:cubicBezTo>
                  <a:cubicBezTo>
                    <a:pt x="583" y="6"/>
                    <a:pt x="584" y="6"/>
                    <a:pt x="585" y="6"/>
                  </a:cubicBezTo>
                  <a:cubicBezTo>
                    <a:pt x="585" y="6"/>
                    <a:pt x="586" y="6"/>
                    <a:pt x="587" y="6"/>
                  </a:cubicBezTo>
                  <a:cubicBezTo>
                    <a:pt x="588" y="6"/>
                    <a:pt x="588" y="6"/>
                    <a:pt x="589" y="6"/>
                  </a:cubicBezTo>
                  <a:cubicBezTo>
                    <a:pt x="595" y="6"/>
                    <a:pt x="600" y="7"/>
                    <a:pt x="604" y="9"/>
                  </a:cubicBezTo>
                  <a:cubicBezTo>
                    <a:pt x="608" y="11"/>
                    <a:pt x="610" y="13"/>
                    <a:pt x="611" y="16"/>
                  </a:cubicBezTo>
                  <a:cubicBezTo>
                    <a:pt x="612" y="18"/>
                    <a:pt x="612" y="22"/>
                    <a:pt x="611" y="25"/>
                  </a:cubicBezTo>
                  <a:cubicBezTo>
                    <a:pt x="610" y="28"/>
                    <a:pt x="607" y="32"/>
                    <a:pt x="604" y="35"/>
                  </a:cubicBezTo>
                  <a:cubicBezTo>
                    <a:pt x="281" y="330"/>
                    <a:pt x="281" y="330"/>
                    <a:pt x="281" y="330"/>
                  </a:cubicBezTo>
                  <a:cubicBezTo>
                    <a:pt x="261" y="348"/>
                    <a:pt x="261" y="348"/>
                    <a:pt x="261" y="348"/>
                  </a:cubicBezTo>
                  <a:cubicBezTo>
                    <a:pt x="527" y="349"/>
                    <a:pt x="527" y="349"/>
                    <a:pt x="527" y="349"/>
                  </a:cubicBezTo>
                  <a:cubicBezTo>
                    <a:pt x="758" y="112"/>
                    <a:pt x="758" y="112"/>
                    <a:pt x="758" y="112"/>
                  </a:cubicBezTo>
                  <a:cubicBezTo>
                    <a:pt x="761" y="108"/>
                    <a:pt x="766" y="105"/>
                    <a:pt x="771" y="102"/>
                  </a:cubicBezTo>
                  <a:cubicBezTo>
                    <a:pt x="776" y="100"/>
                    <a:pt x="781" y="97"/>
                    <a:pt x="788" y="96"/>
                  </a:cubicBezTo>
                  <a:cubicBezTo>
                    <a:pt x="794" y="94"/>
                    <a:pt x="800" y="93"/>
                    <a:pt x="807" y="92"/>
                  </a:cubicBezTo>
                  <a:cubicBezTo>
                    <a:pt x="813" y="91"/>
                    <a:pt x="820" y="91"/>
                    <a:pt x="827" y="91"/>
                  </a:cubicBezTo>
                  <a:cubicBezTo>
                    <a:pt x="1051" y="91"/>
                    <a:pt x="1051" y="91"/>
                    <a:pt x="1051" y="91"/>
                  </a:cubicBezTo>
                  <a:cubicBezTo>
                    <a:pt x="1053" y="91"/>
                    <a:pt x="1055" y="91"/>
                    <a:pt x="1058" y="92"/>
                  </a:cubicBezTo>
                  <a:cubicBezTo>
                    <a:pt x="1060" y="92"/>
                    <a:pt x="1062" y="92"/>
                    <a:pt x="1064" y="92"/>
                  </a:cubicBezTo>
                  <a:cubicBezTo>
                    <a:pt x="1066" y="93"/>
                    <a:pt x="1068" y="93"/>
                    <a:pt x="1069" y="94"/>
                  </a:cubicBezTo>
                  <a:cubicBezTo>
                    <a:pt x="1071" y="94"/>
                    <a:pt x="1073" y="95"/>
                    <a:pt x="1074" y="95"/>
                  </a:cubicBezTo>
                  <a:cubicBezTo>
                    <a:pt x="1075" y="96"/>
                    <a:pt x="1076" y="96"/>
                    <a:pt x="1077" y="96"/>
                  </a:cubicBezTo>
                  <a:cubicBezTo>
                    <a:pt x="1077" y="97"/>
                    <a:pt x="1078" y="97"/>
                    <a:pt x="1079" y="98"/>
                  </a:cubicBezTo>
                  <a:cubicBezTo>
                    <a:pt x="1079" y="98"/>
                    <a:pt x="1080" y="98"/>
                    <a:pt x="1080" y="99"/>
                  </a:cubicBezTo>
                  <a:cubicBezTo>
                    <a:pt x="1081" y="99"/>
                    <a:pt x="1082" y="100"/>
                    <a:pt x="1082" y="100"/>
                  </a:cubicBezTo>
                  <a:cubicBezTo>
                    <a:pt x="1084" y="101"/>
                    <a:pt x="1085" y="103"/>
                    <a:pt x="1086" y="104"/>
                  </a:cubicBezTo>
                  <a:cubicBezTo>
                    <a:pt x="1087" y="105"/>
                    <a:pt x="1087" y="107"/>
                    <a:pt x="1088" y="108"/>
                  </a:cubicBezTo>
                  <a:cubicBezTo>
                    <a:pt x="1088" y="110"/>
                    <a:pt x="1088" y="112"/>
                    <a:pt x="1088" y="113"/>
                  </a:cubicBezTo>
                  <a:cubicBezTo>
                    <a:pt x="1088" y="115"/>
                    <a:pt x="1088" y="117"/>
                    <a:pt x="1087" y="118"/>
                  </a:cubicBezTo>
                  <a:cubicBezTo>
                    <a:pt x="1087" y="119"/>
                    <a:pt x="1086" y="119"/>
                    <a:pt x="1086" y="120"/>
                  </a:cubicBezTo>
                  <a:cubicBezTo>
                    <a:pt x="1086" y="121"/>
                    <a:pt x="1085" y="121"/>
                    <a:pt x="1085" y="122"/>
                  </a:cubicBezTo>
                  <a:cubicBezTo>
                    <a:pt x="1085" y="122"/>
                    <a:pt x="1084" y="123"/>
                    <a:pt x="1084" y="123"/>
                  </a:cubicBezTo>
                  <a:cubicBezTo>
                    <a:pt x="1084" y="124"/>
                    <a:pt x="1083" y="124"/>
                    <a:pt x="1083" y="125"/>
                  </a:cubicBezTo>
                  <a:cubicBezTo>
                    <a:pt x="914" y="337"/>
                    <a:pt x="914" y="337"/>
                    <a:pt x="914" y="337"/>
                  </a:cubicBezTo>
                  <a:cubicBezTo>
                    <a:pt x="901" y="354"/>
                    <a:pt x="901" y="354"/>
                    <a:pt x="901" y="354"/>
                  </a:cubicBezTo>
                  <a:cubicBezTo>
                    <a:pt x="1168" y="355"/>
                    <a:pt x="1168" y="355"/>
                    <a:pt x="1168" y="355"/>
                  </a:cubicBezTo>
                  <a:cubicBezTo>
                    <a:pt x="1384" y="32"/>
                    <a:pt x="1384" y="32"/>
                    <a:pt x="1384" y="32"/>
                  </a:cubicBezTo>
                  <a:cubicBezTo>
                    <a:pt x="1386" y="28"/>
                    <a:pt x="1390" y="25"/>
                    <a:pt x="1394" y="23"/>
                  </a:cubicBezTo>
                  <a:cubicBezTo>
                    <a:pt x="1398" y="21"/>
                    <a:pt x="1403" y="19"/>
                    <a:pt x="1408" y="17"/>
                  </a:cubicBezTo>
                  <a:cubicBezTo>
                    <a:pt x="1413" y="15"/>
                    <a:pt x="1419" y="14"/>
                    <a:pt x="1425" y="14"/>
                  </a:cubicBezTo>
                  <a:cubicBezTo>
                    <a:pt x="1431" y="13"/>
                    <a:pt x="1438" y="12"/>
                    <a:pt x="1444" y="12"/>
                  </a:cubicBezTo>
                  <a:cubicBezTo>
                    <a:pt x="1660" y="13"/>
                    <a:pt x="1660" y="13"/>
                    <a:pt x="1660" y="13"/>
                  </a:cubicBezTo>
                  <a:cubicBezTo>
                    <a:pt x="1666" y="13"/>
                    <a:pt x="1672" y="13"/>
                    <a:pt x="1677" y="15"/>
                  </a:cubicBezTo>
                  <a:cubicBezTo>
                    <a:pt x="1682" y="16"/>
                    <a:pt x="1687" y="17"/>
                    <a:pt x="1691" y="19"/>
                  </a:cubicBezTo>
                  <a:cubicBezTo>
                    <a:pt x="1694" y="21"/>
                    <a:pt x="1698" y="24"/>
                    <a:pt x="1700" y="26"/>
                  </a:cubicBezTo>
                  <a:cubicBezTo>
                    <a:pt x="1702" y="29"/>
                    <a:pt x="1703" y="32"/>
                    <a:pt x="1704" y="35"/>
                  </a:cubicBezTo>
                  <a:cubicBezTo>
                    <a:pt x="1704" y="36"/>
                    <a:pt x="1704" y="37"/>
                    <a:pt x="1704" y="37"/>
                  </a:cubicBezTo>
                  <a:cubicBezTo>
                    <a:pt x="1704" y="38"/>
                    <a:pt x="1704" y="39"/>
                    <a:pt x="1704" y="40"/>
                  </a:cubicBezTo>
                  <a:cubicBezTo>
                    <a:pt x="1704" y="41"/>
                    <a:pt x="1703" y="41"/>
                    <a:pt x="1703" y="42"/>
                  </a:cubicBezTo>
                  <a:cubicBezTo>
                    <a:pt x="1703" y="43"/>
                    <a:pt x="1703" y="44"/>
                    <a:pt x="1702" y="45"/>
                  </a:cubicBezTo>
                  <a:cubicBezTo>
                    <a:pt x="1555" y="344"/>
                    <a:pt x="1555" y="344"/>
                    <a:pt x="1555" y="344"/>
                  </a:cubicBezTo>
                  <a:cubicBezTo>
                    <a:pt x="1547" y="361"/>
                    <a:pt x="1547" y="361"/>
                    <a:pt x="1547" y="361"/>
                  </a:cubicBezTo>
                  <a:lnTo>
                    <a:pt x="1860" y="363"/>
                  </a:lnTo>
                  <a:close/>
                  <a:moveTo>
                    <a:pt x="788" y="139"/>
                  </a:moveTo>
                  <a:cubicBezTo>
                    <a:pt x="790" y="138"/>
                    <a:pt x="792" y="136"/>
                    <a:pt x="794" y="135"/>
                  </a:cubicBezTo>
                  <a:cubicBezTo>
                    <a:pt x="796" y="133"/>
                    <a:pt x="798" y="132"/>
                    <a:pt x="801" y="131"/>
                  </a:cubicBezTo>
                  <a:cubicBezTo>
                    <a:pt x="803" y="129"/>
                    <a:pt x="805" y="128"/>
                    <a:pt x="808" y="127"/>
                  </a:cubicBezTo>
                  <a:cubicBezTo>
                    <a:pt x="810" y="126"/>
                    <a:pt x="812" y="125"/>
                    <a:pt x="815" y="124"/>
                  </a:cubicBezTo>
                  <a:cubicBezTo>
                    <a:pt x="814" y="122"/>
                    <a:pt x="814" y="122"/>
                    <a:pt x="814" y="122"/>
                  </a:cubicBezTo>
                  <a:cubicBezTo>
                    <a:pt x="811" y="123"/>
                    <a:pt x="808" y="124"/>
                    <a:pt x="806" y="125"/>
                  </a:cubicBezTo>
                  <a:cubicBezTo>
                    <a:pt x="803" y="126"/>
                    <a:pt x="801" y="128"/>
                    <a:pt x="798" y="129"/>
                  </a:cubicBezTo>
                  <a:cubicBezTo>
                    <a:pt x="796" y="130"/>
                    <a:pt x="794" y="132"/>
                    <a:pt x="792" y="133"/>
                  </a:cubicBezTo>
                  <a:cubicBezTo>
                    <a:pt x="789" y="135"/>
                    <a:pt x="787" y="136"/>
                    <a:pt x="785" y="138"/>
                  </a:cubicBezTo>
                  <a:cubicBezTo>
                    <a:pt x="788" y="139"/>
                    <a:pt x="788" y="139"/>
                    <a:pt x="788" y="139"/>
                  </a:cubicBezTo>
                  <a:moveTo>
                    <a:pt x="1421" y="58"/>
                  </a:moveTo>
                  <a:cubicBezTo>
                    <a:pt x="1423" y="57"/>
                    <a:pt x="1424" y="56"/>
                    <a:pt x="1425" y="55"/>
                  </a:cubicBezTo>
                  <a:cubicBezTo>
                    <a:pt x="1426" y="54"/>
                    <a:pt x="1427" y="53"/>
                    <a:pt x="1428" y="52"/>
                  </a:cubicBezTo>
                  <a:cubicBezTo>
                    <a:pt x="1430" y="51"/>
                    <a:pt x="1431" y="50"/>
                    <a:pt x="1432" y="49"/>
                  </a:cubicBezTo>
                  <a:cubicBezTo>
                    <a:pt x="1434" y="48"/>
                    <a:pt x="1435" y="47"/>
                    <a:pt x="1436" y="47"/>
                  </a:cubicBezTo>
                  <a:cubicBezTo>
                    <a:pt x="1434" y="45"/>
                    <a:pt x="1434" y="45"/>
                    <a:pt x="1434" y="45"/>
                  </a:cubicBezTo>
                  <a:cubicBezTo>
                    <a:pt x="1433" y="46"/>
                    <a:pt x="1431" y="47"/>
                    <a:pt x="1430" y="47"/>
                  </a:cubicBezTo>
                  <a:cubicBezTo>
                    <a:pt x="1428" y="48"/>
                    <a:pt x="1427" y="49"/>
                    <a:pt x="1426" y="50"/>
                  </a:cubicBezTo>
                  <a:cubicBezTo>
                    <a:pt x="1424" y="51"/>
                    <a:pt x="1423" y="52"/>
                    <a:pt x="1422" y="53"/>
                  </a:cubicBezTo>
                  <a:cubicBezTo>
                    <a:pt x="1421" y="54"/>
                    <a:pt x="1419" y="55"/>
                    <a:pt x="1418" y="57"/>
                  </a:cubicBezTo>
                  <a:cubicBezTo>
                    <a:pt x="1418" y="57"/>
                    <a:pt x="1418" y="57"/>
                    <a:pt x="1418" y="57"/>
                  </a:cubicBezTo>
                  <a:cubicBezTo>
                    <a:pt x="1418" y="57"/>
                    <a:pt x="1418" y="57"/>
                    <a:pt x="1418" y="58"/>
                  </a:cubicBezTo>
                  <a:cubicBezTo>
                    <a:pt x="1417" y="58"/>
                    <a:pt x="1417" y="59"/>
                    <a:pt x="1417" y="59"/>
                  </a:cubicBezTo>
                  <a:cubicBezTo>
                    <a:pt x="1416" y="60"/>
                    <a:pt x="1416" y="61"/>
                    <a:pt x="1415" y="61"/>
                  </a:cubicBezTo>
                  <a:cubicBezTo>
                    <a:pt x="1419" y="62"/>
                    <a:pt x="1419" y="62"/>
                    <a:pt x="1419" y="62"/>
                  </a:cubicBezTo>
                  <a:cubicBezTo>
                    <a:pt x="1419" y="62"/>
                    <a:pt x="1419" y="61"/>
                    <a:pt x="1420" y="60"/>
                  </a:cubicBezTo>
                  <a:cubicBezTo>
                    <a:pt x="1420" y="60"/>
                    <a:pt x="1420" y="60"/>
                    <a:pt x="1421" y="59"/>
                  </a:cubicBezTo>
                  <a:cubicBezTo>
                    <a:pt x="1421" y="59"/>
                    <a:pt x="1421" y="59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moveTo>
                    <a:pt x="1493" y="361"/>
                  </a:moveTo>
                  <a:cubicBezTo>
                    <a:pt x="1491" y="364"/>
                    <a:pt x="1490" y="366"/>
                    <a:pt x="1489" y="368"/>
                  </a:cubicBezTo>
                  <a:cubicBezTo>
                    <a:pt x="1488" y="370"/>
                    <a:pt x="1487" y="372"/>
                    <a:pt x="1486" y="373"/>
                  </a:cubicBezTo>
                  <a:cubicBezTo>
                    <a:pt x="1485" y="375"/>
                    <a:pt x="1484" y="377"/>
                    <a:pt x="1483" y="378"/>
                  </a:cubicBezTo>
                  <a:cubicBezTo>
                    <a:pt x="1482" y="380"/>
                    <a:pt x="1481" y="381"/>
                    <a:pt x="1481" y="383"/>
                  </a:cubicBezTo>
                  <a:cubicBezTo>
                    <a:pt x="1485" y="384"/>
                    <a:pt x="1485" y="384"/>
                    <a:pt x="1485" y="384"/>
                  </a:cubicBezTo>
                  <a:cubicBezTo>
                    <a:pt x="1485" y="383"/>
                    <a:pt x="1486" y="381"/>
                    <a:pt x="1487" y="380"/>
                  </a:cubicBezTo>
                  <a:cubicBezTo>
                    <a:pt x="1487" y="378"/>
                    <a:pt x="1488" y="377"/>
                    <a:pt x="1489" y="375"/>
                  </a:cubicBezTo>
                  <a:cubicBezTo>
                    <a:pt x="1490" y="373"/>
                    <a:pt x="1491" y="371"/>
                    <a:pt x="1493" y="369"/>
                  </a:cubicBezTo>
                  <a:cubicBezTo>
                    <a:pt x="1494" y="367"/>
                    <a:pt x="1495" y="365"/>
                    <a:pt x="1496" y="363"/>
                  </a:cubicBezTo>
                  <a:cubicBezTo>
                    <a:pt x="1499" y="359"/>
                    <a:pt x="1499" y="359"/>
                    <a:pt x="1499" y="359"/>
                  </a:cubicBezTo>
                  <a:cubicBezTo>
                    <a:pt x="1495" y="357"/>
                    <a:pt x="1495" y="357"/>
                    <a:pt x="1495" y="357"/>
                  </a:cubicBezTo>
                  <a:cubicBezTo>
                    <a:pt x="1493" y="361"/>
                    <a:pt x="1493" y="361"/>
                    <a:pt x="1493" y="361"/>
                  </a:cubicBezTo>
                  <a:moveTo>
                    <a:pt x="1519" y="323"/>
                  </a:moveTo>
                  <a:cubicBezTo>
                    <a:pt x="1519" y="322"/>
                    <a:pt x="1519" y="322"/>
                    <a:pt x="1519" y="322"/>
                  </a:cubicBezTo>
                  <a:cubicBezTo>
                    <a:pt x="1516" y="321"/>
                    <a:pt x="1516" y="321"/>
                    <a:pt x="1516" y="321"/>
                  </a:cubicBezTo>
                  <a:cubicBezTo>
                    <a:pt x="1515" y="322"/>
                    <a:pt x="1515" y="322"/>
                    <a:pt x="1515" y="322"/>
                  </a:cubicBezTo>
                  <a:cubicBezTo>
                    <a:pt x="1514" y="324"/>
                    <a:pt x="1513" y="326"/>
                    <a:pt x="1512" y="328"/>
                  </a:cubicBezTo>
                  <a:cubicBezTo>
                    <a:pt x="1511" y="330"/>
                    <a:pt x="1510" y="331"/>
                    <a:pt x="1509" y="333"/>
                  </a:cubicBezTo>
                  <a:cubicBezTo>
                    <a:pt x="1508" y="335"/>
                    <a:pt x="1507" y="337"/>
                    <a:pt x="1506" y="339"/>
                  </a:cubicBezTo>
                  <a:cubicBezTo>
                    <a:pt x="1504" y="341"/>
                    <a:pt x="1503" y="343"/>
                    <a:pt x="1502" y="345"/>
                  </a:cubicBezTo>
                  <a:cubicBezTo>
                    <a:pt x="1506" y="347"/>
                    <a:pt x="1506" y="347"/>
                    <a:pt x="1506" y="347"/>
                  </a:cubicBezTo>
                  <a:cubicBezTo>
                    <a:pt x="1507" y="345"/>
                    <a:pt x="1508" y="343"/>
                    <a:pt x="1509" y="341"/>
                  </a:cubicBezTo>
                  <a:cubicBezTo>
                    <a:pt x="1510" y="339"/>
                    <a:pt x="1511" y="337"/>
                    <a:pt x="1513" y="335"/>
                  </a:cubicBezTo>
                  <a:cubicBezTo>
                    <a:pt x="1514" y="333"/>
                    <a:pt x="1515" y="331"/>
                    <a:pt x="1516" y="329"/>
                  </a:cubicBezTo>
                  <a:cubicBezTo>
                    <a:pt x="1517" y="327"/>
                    <a:pt x="1518" y="325"/>
                    <a:pt x="1519" y="323"/>
                  </a:cubicBezTo>
                  <a:moveTo>
                    <a:pt x="1004" y="169"/>
                  </a:moveTo>
                  <a:cubicBezTo>
                    <a:pt x="1005" y="168"/>
                    <a:pt x="1006" y="166"/>
                    <a:pt x="1007" y="165"/>
                  </a:cubicBezTo>
                  <a:cubicBezTo>
                    <a:pt x="1008" y="163"/>
                    <a:pt x="1010" y="162"/>
                    <a:pt x="1011" y="160"/>
                  </a:cubicBezTo>
                  <a:cubicBezTo>
                    <a:pt x="1012" y="159"/>
                    <a:pt x="1013" y="157"/>
                    <a:pt x="1014" y="156"/>
                  </a:cubicBezTo>
                  <a:cubicBezTo>
                    <a:pt x="1016" y="154"/>
                    <a:pt x="1017" y="153"/>
                    <a:pt x="1018" y="151"/>
                  </a:cubicBezTo>
                  <a:cubicBezTo>
                    <a:pt x="1015" y="150"/>
                    <a:pt x="1015" y="150"/>
                    <a:pt x="1015" y="150"/>
                  </a:cubicBezTo>
                  <a:cubicBezTo>
                    <a:pt x="1014" y="152"/>
                    <a:pt x="1013" y="153"/>
                    <a:pt x="1011" y="155"/>
                  </a:cubicBezTo>
                  <a:cubicBezTo>
                    <a:pt x="1010" y="156"/>
                    <a:pt x="1009" y="158"/>
                    <a:pt x="1008" y="159"/>
                  </a:cubicBezTo>
                  <a:cubicBezTo>
                    <a:pt x="1006" y="161"/>
                    <a:pt x="1005" y="162"/>
                    <a:pt x="1004" y="163"/>
                  </a:cubicBezTo>
                  <a:cubicBezTo>
                    <a:pt x="1003" y="165"/>
                    <a:pt x="1002" y="166"/>
                    <a:pt x="1000" y="168"/>
                  </a:cubicBezTo>
                  <a:cubicBezTo>
                    <a:pt x="998" y="171"/>
                    <a:pt x="998" y="171"/>
                    <a:pt x="998" y="171"/>
                  </a:cubicBezTo>
                  <a:cubicBezTo>
                    <a:pt x="1001" y="172"/>
                    <a:pt x="1001" y="172"/>
                    <a:pt x="1001" y="172"/>
                  </a:cubicBezTo>
                  <a:cubicBezTo>
                    <a:pt x="1004" y="169"/>
                    <a:pt x="1004" y="169"/>
                    <a:pt x="1004" y="169"/>
                  </a:cubicBezTo>
                  <a:moveTo>
                    <a:pt x="1651" y="63"/>
                  </a:moveTo>
                  <a:cubicBezTo>
                    <a:pt x="1647" y="62"/>
                    <a:pt x="1647" y="62"/>
                    <a:pt x="1647" y="62"/>
                  </a:cubicBezTo>
                  <a:cubicBezTo>
                    <a:pt x="1647" y="63"/>
                    <a:pt x="1646" y="64"/>
                    <a:pt x="1645" y="66"/>
                  </a:cubicBezTo>
                  <a:cubicBezTo>
                    <a:pt x="1645" y="67"/>
                    <a:pt x="1644" y="68"/>
                    <a:pt x="1643" y="70"/>
                  </a:cubicBezTo>
                  <a:cubicBezTo>
                    <a:pt x="1642" y="72"/>
                    <a:pt x="1641" y="73"/>
                    <a:pt x="1640" y="75"/>
                  </a:cubicBezTo>
                  <a:cubicBezTo>
                    <a:pt x="1639" y="77"/>
                    <a:pt x="1638" y="79"/>
                    <a:pt x="1637" y="81"/>
                  </a:cubicBezTo>
                  <a:cubicBezTo>
                    <a:pt x="1641" y="82"/>
                    <a:pt x="1641" y="82"/>
                    <a:pt x="1641" y="82"/>
                  </a:cubicBezTo>
                  <a:cubicBezTo>
                    <a:pt x="1642" y="80"/>
                    <a:pt x="1643" y="78"/>
                    <a:pt x="1644" y="76"/>
                  </a:cubicBezTo>
                  <a:cubicBezTo>
                    <a:pt x="1644" y="74"/>
                    <a:pt x="1645" y="73"/>
                    <a:pt x="1646" y="71"/>
                  </a:cubicBezTo>
                  <a:cubicBezTo>
                    <a:pt x="1647" y="70"/>
                    <a:pt x="1648" y="68"/>
                    <a:pt x="1649" y="67"/>
                  </a:cubicBezTo>
                  <a:cubicBezTo>
                    <a:pt x="1650" y="65"/>
                    <a:pt x="1650" y="64"/>
                    <a:pt x="1651" y="63"/>
                  </a:cubicBezTo>
                  <a:moveTo>
                    <a:pt x="244" y="323"/>
                  </a:moveTo>
                  <a:cubicBezTo>
                    <a:pt x="216" y="347"/>
                    <a:pt x="216" y="347"/>
                    <a:pt x="216" y="347"/>
                  </a:cubicBezTo>
                  <a:cubicBezTo>
                    <a:pt x="219" y="349"/>
                    <a:pt x="219" y="349"/>
                    <a:pt x="219" y="349"/>
                  </a:cubicBezTo>
                  <a:cubicBezTo>
                    <a:pt x="247" y="324"/>
                    <a:pt x="247" y="324"/>
                    <a:pt x="247" y="324"/>
                  </a:cubicBezTo>
                  <a:cubicBezTo>
                    <a:pt x="244" y="323"/>
                    <a:pt x="244" y="323"/>
                    <a:pt x="244" y="323"/>
                  </a:cubicBezTo>
                  <a:moveTo>
                    <a:pt x="729" y="202"/>
                  </a:moveTo>
                  <a:cubicBezTo>
                    <a:pt x="749" y="181"/>
                    <a:pt x="749" y="181"/>
                    <a:pt x="749" y="181"/>
                  </a:cubicBezTo>
                  <a:cubicBezTo>
                    <a:pt x="746" y="180"/>
                    <a:pt x="746" y="180"/>
                    <a:pt x="746" y="180"/>
                  </a:cubicBezTo>
                  <a:cubicBezTo>
                    <a:pt x="725" y="201"/>
                    <a:pt x="725" y="201"/>
                    <a:pt x="725" y="201"/>
                  </a:cubicBezTo>
                  <a:cubicBezTo>
                    <a:pt x="729" y="202"/>
                    <a:pt x="729" y="202"/>
                    <a:pt x="729" y="202"/>
                  </a:cubicBezTo>
                  <a:moveTo>
                    <a:pt x="361" y="218"/>
                  </a:moveTo>
                  <a:cubicBezTo>
                    <a:pt x="336" y="241"/>
                    <a:pt x="336" y="241"/>
                    <a:pt x="336" y="241"/>
                  </a:cubicBezTo>
                  <a:cubicBezTo>
                    <a:pt x="338" y="242"/>
                    <a:pt x="338" y="242"/>
                    <a:pt x="338" y="242"/>
                  </a:cubicBezTo>
                  <a:cubicBezTo>
                    <a:pt x="363" y="220"/>
                    <a:pt x="363" y="220"/>
                    <a:pt x="363" y="220"/>
                  </a:cubicBezTo>
                  <a:cubicBezTo>
                    <a:pt x="361" y="218"/>
                    <a:pt x="361" y="218"/>
                    <a:pt x="361" y="218"/>
                  </a:cubicBezTo>
                  <a:moveTo>
                    <a:pt x="480" y="115"/>
                  </a:moveTo>
                  <a:cubicBezTo>
                    <a:pt x="502" y="95"/>
                    <a:pt x="502" y="95"/>
                    <a:pt x="502" y="95"/>
                  </a:cubicBezTo>
                  <a:cubicBezTo>
                    <a:pt x="499" y="94"/>
                    <a:pt x="499" y="94"/>
                    <a:pt x="499" y="94"/>
                  </a:cubicBezTo>
                  <a:cubicBezTo>
                    <a:pt x="477" y="114"/>
                    <a:pt x="477" y="114"/>
                    <a:pt x="477" y="114"/>
                  </a:cubicBezTo>
                  <a:cubicBezTo>
                    <a:pt x="480" y="115"/>
                    <a:pt x="480" y="115"/>
                    <a:pt x="480" y="115"/>
                  </a:cubicBezTo>
                  <a:moveTo>
                    <a:pt x="1381" y="121"/>
                  </a:moveTo>
                  <a:cubicBezTo>
                    <a:pt x="1394" y="101"/>
                    <a:pt x="1394" y="101"/>
                    <a:pt x="1394" y="101"/>
                  </a:cubicBezTo>
                  <a:cubicBezTo>
                    <a:pt x="1391" y="100"/>
                    <a:pt x="1391" y="100"/>
                    <a:pt x="1391" y="100"/>
                  </a:cubicBezTo>
                  <a:cubicBezTo>
                    <a:pt x="1378" y="120"/>
                    <a:pt x="1378" y="120"/>
                    <a:pt x="1378" y="120"/>
                  </a:cubicBezTo>
                  <a:cubicBezTo>
                    <a:pt x="1381" y="121"/>
                    <a:pt x="1381" y="121"/>
                    <a:pt x="1381" y="121"/>
                  </a:cubicBezTo>
                  <a:moveTo>
                    <a:pt x="632" y="305"/>
                  </a:moveTo>
                  <a:cubicBezTo>
                    <a:pt x="654" y="281"/>
                    <a:pt x="654" y="281"/>
                    <a:pt x="654" y="281"/>
                  </a:cubicBezTo>
                  <a:cubicBezTo>
                    <a:pt x="651" y="280"/>
                    <a:pt x="651" y="280"/>
                    <a:pt x="651" y="280"/>
                  </a:cubicBezTo>
                  <a:cubicBezTo>
                    <a:pt x="629" y="304"/>
                    <a:pt x="629" y="304"/>
                    <a:pt x="629" y="304"/>
                  </a:cubicBezTo>
                  <a:cubicBezTo>
                    <a:pt x="632" y="305"/>
                    <a:pt x="632" y="305"/>
                    <a:pt x="632" y="305"/>
                  </a:cubicBezTo>
                  <a:moveTo>
                    <a:pt x="466" y="124"/>
                  </a:moveTo>
                  <a:cubicBezTo>
                    <a:pt x="443" y="144"/>
                    <a:pt x="443" y="144"/>
                    <a:pt x="443" y="144"/>
                  </a:cubicBezTo>
                  <a:cubicBezTo>
                    <a:pt x="446" y="145"/>
                    <a:pt x="446" y="145"/>
                    <a:pt x="446" y="145"/>
                  </a:cubicBezTo>
                  <a:cubicBezTo>
                    <a:pt x="469" y="125"/>
                    <a:pt x="469" y="125"/>
                    <a:pt x="469" y="125"/>
                  </a:cubicBezTo>
                  <a:cubicBezTo>
                    <a:pt x="466" y="124"/>
                    <a:pt x="466" y="124"/>
                    <a:pt x="466" y="124"/>
                  </a:cubicBezTo>
                  <a:moveTo>
                    <a:pt x="826" y="381"/>
                  </a:moveTo>
                  <a:cubicBezTo>
                    <a:pt x="829" y="383"/>
                    <a:pt x="829" y="383"/>
                    <a:pt x="829" y="383"/>
                  </a:cubicBezTo>
                  <a:cubicBezTo>
                    <a:pt x="850" y="357"/>
                    <a:pt x="850" y="357"/>
                    <a:pt x="850" y="357"/>
                  </a:cubicBezTo>
                  <a:cubicBezTo>
                    <a:pt x="847" y="356"/>
                    <a:pt x="847" y="356"/>
                    <a:pt x="847" y="356"/>
                  </a:cubicBezTo>
                  <a:cubicBezTo>
                    <a:pt x="826" y="381"/>
                    <a:pt x="826" y="381"/>
                    <a:pt x="826" y="381"/>
                  </a:cubicBezTo>
                  <a:moveTo>
                    <a:pt x="935" y="248"/>
                  </a:moveTo>
                  <a:cubicBezTo>
                    <a:pt x="916" y="271"/>
                    <a:pt x="916" y="271"/>
                    <a:pt x="916" y="271"/>
                  </a:cubicBezTo>
                  <a:cubicBezTo>
                    <a:pt x="920" y="272"/>
                    <a:pt x="920" y="272"/>
                    <a:pt x="920" y="272"/>
                  </a:cubicBezTo>
                  <a:cubicBezTo>
                    <a:pt x="938" y="249"/>
                    <a:pt x="938" y="249"/>
                    <a:pt x="938" y="249"/>
                  </a:cubicBezTo>
                  <a:cubicBezTo>
                    <a:pt x="935" y="248"/>
                    <a:pt x="935" y="248"/>
                    <a:pt x="935" y="248"/>
                  </a:cubicBezTo>
                  <a:moveTo>
                    <a:pt x="1534" y="284"/>
                  </a:moveTo>
                  <a:cubicBezTo>
                    <a:pt x="1533" y="287"/>
                    <a:pt x="1532" y="289"/>
                    <a:pt x="1531" y="291"/>
                  </a:cubicBezTo>
                  <a:cubicBezTo>
                    <a:pt x="1530" y="293"/>
                    <a:pt x="1529" y="295"/>
                    <a:pt x="1528" y="297"/>
                  </a:cubicBezTo>
                  <a:cubicBezTo>
                    <a:pt x="1527" y="299"/>
                    <a:pt x="1526" y="301"/>
                    <a:pt x="1525" y="303"/>
                  </a:cubicBezTo>
                  <a:cubicBezTo>
                    <a:pt x="1524" y="305"/>
                    <a:pt x="1523" y="307"/>
                    <a:pt x="1522" y="308"/>
                  </a:cubicBezTo>
                  <a:cubicBezTo>
                    <a:pt x="1526" y="310"/>
                    <a:pt x="1526" y="310"/>
                    <a:pt x="1526" y="310"/>
                  </a:cubicBezTo>
                  <a:cubicBezTo>
                    <a:pt x="1527" y="308"/>
                    <a:pt x="1528" y="306"/>
                    <a:pt x="1529" y="304"/>
                  </a:cubicBezTo>
                  <a:cubicBezTo>
                    <a:pt x="1530" y="302"/>
                    <a:pt x="1531" y="300"/>
                    <a:pt x="1532" y="298"/>
                  </a:cubicBezTo>
                  <a:cubicBezTo>
                    <a:pt x="1533" y="296"/>
                    <a:pt x="1534" y="294"/>
                    <a:pt x="1535" y="292"/>
                  </a:cubicBezTo>
                  <a:cubicBezTo>
                    <a:pt x="1536" y="290"/>
                    <a:pt x="1537" y="288"/>
                    <a:pt x="1538" y="286"/>
                  </a:cubicBezTo>
                  <a:cubicBezTo>
                    <a:pt x="1534" y="284"/>
                    <a:pt x="1534" y="284"/>
                    <a:pt x="1534" y="284"/>
                  </a:cubicBezTo>
                  <a:moveTo>
                    <a:pt x="284" y="287"/>
                  </a:moveTo>
                  <a:cubicBezTo>
                    <a:pt x="258" y="311"/>
                    <a:pt x="258" y="311"/>
                    <a:pt x="258" y="311"/>
                  </a:cubicBezTo>
                  <a:cubicBezTo>
                    <a:pt x="260" y="312"/>
                    <a:pt x="260" y="312"/>
                    <a:pt x="260" y="312"/>
                  </a:cubicBezTo>
                  <a:cubicBezTo>
                    <a:pt x="287" y="288"/>
                    <a:pt x="287" y="288"/>
                    <a:pt x="287" y="288"/>
                  </a:cubicBezTo>
                  <a:cubicBezTo>
                    <a:pt x="284" y="287"/>
                    <a:pt x="284" y="287"/>
                    <a:pt x="284" y="287"/>
                  </a:cubicBezTo>
                  <a:moveTo>
                    <a:pt x="323" y="252"/>
                  </a:moveTo>
                  <a:cubicBezTo>
                    <a:pt x="297" y="275"/>
                    <a:pt x="297" y="275"/>
                    <a:pt x="297" y="275"/>
                  </a:cubicBezTo>
                  <a:cubicBezTo>
                    <a:pt x="300" y="276"/>
                    <a:pt x="300" y="276"/>
                    <a:pt x="300" y="276"/>
                  </a:cubicBezTo>
                  <a:cubicBezTo>
                    <a:pt x="326" y="253"/>
                    <a:pt x="326" y="253"/>
                    <a:pt x="326" y="253"/>
                  </a:cubicBezTo>
                  <a:cubicBezTo>
                    <a:pt x="323" y="252"/>
                    <a:pt x="323" y="252"/>
                    <a:pt x="323" y="252"/>
                  </a:cubicBezTo>
                  <a:moveTo>
                    <a:pt x="1362" y="151"/>
                  </a:moveTo>
                  <a:cubicBezTo>
                    <a:pt x="1375" y="131"/>
                    <a:pt x="1375" y="131"/>
                    <a:pt x="1375" y="131"/>
                  </a:cubicBezTo>
                  <a:cubicBezTo>
                    <a:pt x="1371" y="130"/>
                    <a:pt x="1371" y="130"/>
                    <a:pt x="1371" y="130"/>
                  </a:cubicBezTo>
                  <a:cubicBezTo>
                    <a:pt x="1358" y="150"/>
                    <a:pt x="1358" y="150"/>
                    <a:pt x="1358" y="150"/>
                  </a:cubicBezTo>
                  <a:cubicBezTo>
                    <a:pt x="1362" y="151"/>
                    <a:pt x="1362" y="151"/>
                    <a:pt x="1362" y="151"/>
                  </a:cubicBezTo>
                  <a:moveTo>
                    <a:pt x="1230" y="357"/>
                  </a:moveTo>
                  <a:cubicBezTo>
                    <a:pt x="1246" y="332"/>
                    <a:pt x="1246" y="332"/>
                    <a:pt x="1246" y="332"/>
                  </a:cubicBezTo>
                  <a:cubicBezTo>
                    <a:pt x="1242" y="331"/>
                    <a:pt x="1242" y="331"/>
                    <a:pt x="1242" y="331"/>
                  </a:cubicBezTo>
                  <a:cubicBezTo>
                    <a:pt x="1226" y="356"/>
                    <a:pt x="1226" y="356"/>
                    <a:pt x="1226" y="356"/>
                  </a:cubicBezTo>
                  <a:cubicBezTo>
                    <a:pt x="1230" y="357"/>
                    <a:pt x="1230" y="357"/>
                    <a:pt x="1230" y="357"/>
                  </a:cubicBezTo>
                  <a:moveTo>
                    <a:pt x="1552" y="250"/>
                  </a:moveTo>
                  <a:cubicBezTo>
                    <a:pt x="1551" y="252"/>
                    <a:pt x="1550" y="254"/>
                    <a:pt x="1549" y="255"/>
                  </a:cubicBezTo>
                  <a:cubicBezTo>
                    <a:pt x="1548" y="257"/>
                    <a:pt x="1547" y="259"/>
                    <a:pt x="1546" y="261"/>
                  </a:cubicBezTo>
                  <a:cubicBezTo>
                    <a:pt x="1545" y="263"/>
                    <a:pt x="1544" y="265"/>
                    <a:pt x="1543" y="267"/>
                  </a:cubicBezTo>
                  <a:cubicBezTo>
                    <a:pt x="1542" y="269"/>
                    <a:pt x="1541" y="271"/>
                    <a:pt x="1540" y="273"/>
                  </a:cubicBezTo>
                  <a:cubicBezTo>
                    <a:pt x="1544" y="274"/>
                    <a:pt x="1544" y="274"/>
                    <a:pt x="1544" y="274"/>
                  </a:cubicBezTo>
                  <a:cubicBezTo>
                    <a:pt x="1545" y="272"/>
                    <a:pt x="1546" y="270"/>
                    <a:pt x="1547" y="268"/>
                  </a:cubicBezTo>
                  <a:cubicBezTo>
                    <a:pt x="1548" y="266"/>
                    <a:pt x="1549" y="265"/>
                    <a:pt x="1550" y="263"/>
                  </a:cubicBezTo>
                  <a:cubicBezTo>
                    <a:pt x="1551" y="261"/>
                    <a:pt x="1552" y="259"/>
                    <a:pt x="1553" y="257"/>
                  </a:cubicBezTo>
                  <a:cubicBezTo>
                    <a:pt x="1554" y="255"/>
                    <a:pt x="1555" y="253"/>
                    <a:pt x="1556" y="251"/>
                  </a:cubicBezTo>
                  <a:cubicBezTo>
                    <a:pt x="1552" y="250"/>
                    <a:pt x="1552" y="250"/>
                    <a:pt x="1552" y="250"/>
                  </a:cubicBezTo>
                  <a:moveTo>
                    <a:pt x="1254" y="320"/>
                  </a:moveTo>
                  <a:cubicBezTo>
                    <a:pt x="1269" y="296"/>
                    <a:pt x="1269" y="296"/>
                    <a:pt x="1269" y="296"/>
                  </a:cubicBezTo>
                  <a:cubicBezTo>
                    <a:pt x="1266" y="295"/>
                    <a:pt x="1266" y="295"/>
                    <a:pt x="1266" y="295"/>
                  </a:cubicBezTo>
                  <a:cubicBezTo>
                    <a:pt x="1250" y="319"/>
                    <a:pt x="1250" y="319"/>
                    <a:pt x="1250" y="319"/>
                  </a:cubicBezTo>
                  <a:cubicBezTo>
                    <a:pt x="1254" y="320"/>
                    <a:pt x="1254" y="320"/>
                    <a:pt x="1254" y="320"/>
                  </a:cubicBezTo>
                  <a:moveTo>
                    <a:pt x="562" y="380"/>
                  </a:moveTo>
                  <a:cubicBezTo>
                    <a:pt x="585" y="354"/>
                    <a:pt x="585" y="354"/>
                    <a:pt x="585" y="354"/>
                  </a:cubicBezTo>
                  <a:cubicBezTo>
                    <a:pt x="582" y="353"/>
                    <a:pt x="582" y="353"/>
                    <a:pt x="582" y="353"/>
                  </a:cubicBezTo>
                  <a:cubicBezTo>
                    <a:pt x="558" y="379"/>
                    <a:pt x="558" y="379"/>
                    <a:pt x="558" y="379"/>
                  </a:cubicBezTo>
                  <a:cubicBezTo>
                    <a:pt x="562" y="380"/>
                    <a:pt x="562" y="380"/>
                    <a:pt x="562" y="380"/>
                  </a:cubicBezTo>
                  <a:moveTo>
                    <a:pt x="1341" y="183"/>
                  </a:moveTo>
                  <a:cubicBezTo>
                    <a:pt x="1355" y="162"/>
                    <a:pt x="1355" y="162"/>
                    <a:pt x="1355" y="162"/>
                  </a:cubicBezTo>
                  <a:cubicBezTo>
                    <a:pt x="1352" y="161"/>
                    <a:pt x="1352" y="161"/>
                    <a:pt x="1352" y="161"/>
                  </a:cubicBezTo>
                  <a:cubicBezTo>
                    <a:pt x="1338" y="182"/>
                    <a:pt x="1338" y="182"/>
                    <a:pt x="1338" y="182"/>
                  </a:cubicBezTo>
                  <a:cubicBezTo>
                    <a:pt x="1341" y="183"/>
                    <a:pt x="1341" y="183"/>
                    <a:pt x="1341" y="183"/>
                  </a:cubicBezTo>
                  <a:moveTo>
                    <a:pt x="597" y="342"/>
                  </a:moveTo>
                  <a:cubicBezTo>
                    <a:pt x="620" y="317"/>
                    <a:pt x="620" y="317"/>
                    <a:pt x="620" y="317"/>
                  </a:cubicBezTo>
                  <a:cubicBezTo>
                    <a:pt x="617" y="316"/>
                    <a:pt x="617" y="316"/>
                    <a:pt x="617" y="316"/>
                  </a:cubicBezTo>
                  <a:cubicBezTo>
                    <a:pt x="594" y="341"/>
                    <a:pt x="594" y="341"/>
                    <a:pt x="594" y="341"/>
                  </a:cubicBezTo>
                  <a:cubicBezTo>
                    <a:pt x="597" y="342"/>
                    <a:pt x="597" y="342"/>
                    <a:pt x="597" y="342"/>
                  </a:cubicBezTo>
                  <a:moveTo>
                    <a:pt x="432" y="154"/>
                  </a:moveTo>
                  <a:cubicBezTo>
                    <a:pt x="409" y="175"/>
                    <a:pt x="409" y="175"/>
                    <a:pt x="409" y="175"/>
                  </a:cubicBezTo>
                  <a:cubicBezTo>
                    <a:pt x="411" y="176"/>
                    <a:pt x="411" y="176"/>
                    <a:pt x="411" y="176"/>
                  </a:cubicBezTo>
                  <a:cubicBezTo>
                    <a:pt x="435" y="155"/>
                    <a:pt x="435" y="155"/>
                    <a:pt x="435" y="155"/>
                  </a:cubicBezTo>
                  <a:cubicBezTo>
                    <a:pt x="432" y="154"/>
                    <a:pt x="432" y="154"/>
                    <a:pt x="432" y="154"/>
                  </a:cubicBezTo>
                  <a:moveTo>
                    <a:pt x="665" y="270"/>
                  </a:moveTo>
                  <a:cubicBezTo>
                    <a:pt x="687" y="247"/>
                    <a:pt x="687" y="247"/>
                    <a:pt x="687" y="247"/>
                  </a:cubicBezTo>
                  <a:cubicBezTo>
                    <a:pt x="684" y="245"/>
                    <a:pt x="684" y="245"/>
                    <a:pt x="684" y="245"/>
                  </a:cubicBezTo>
                  <a:cubicBezTo>
                    <a:pt x="662" y="268"/>
                    <a:pt x="662" y="268"/>
                    <a:pt x="662" y="268"/>
                  </a:cubicBezTo>
                  <a:cubicBezTo>
                    <a:pt x="665" y="270"/>
                    <a:pt x="665" y="270"/>
                    <a:pt x="665" y="270"/>
                  </a:cubicBezTo>
                  <a:moveTo>
                    <a:pt x="697" y="235"/>
                  </a:moveTo>
                  <a:cubicBezTo>
                    <a:pt x="718" y="213"/>
                    <a:pt x="718" y="213"/>
                    <a:pt x="718" y="213"/>
                  </a:cubicBezTo>
                  <a:cubicBezTo>
                    <a:pt x="715" y="212"/>
                    <a:pt x="715" y="212"/>
                    <a:pt x="715" y="212"/>
                  </a:cubicBezTo>
                  <a:cubicBezTo>
                    <a:pt x="694" y="234"/>
                    <a:pt x="694" y="234"/>
                    <a:pt x="694" y="234"/>
                  </a:cubicBezTo>
                  <a:cubicBezTo>
                    <a:pt x="697" y="235"/>
                    <a:pt x="697" y="235"/>
                    <a:pt x="697" y="235"/>
                  </a:cubicBezTo>
                  <a:moveTo>
                    <a:pt x="1400" y="91"/>
                  </a:moveTo>
                  <a:cubicBezTo>
                    <a:pt x="1413" y="72"/>
                    <a:pt x="1413" y="72"/>
                    <a:pt x="1413" y="72"/>
                  </a:cubicBezTo>
                  <a:cubicBezTo>
                    <a:pt x="1409" y="71"/>
                    <a:pt x="1409" y="71"/>
                    <a:pt x="1409" y="71"/>
                  </a:cubicBezTo>
                  <a:cubicBezTo>
                    <a:pt x="1397" y="90"/>
                    <a:pt x="1397" y="90"/>
                    <a:pt x="1397" y="90"/>
                  </a:cubicBezTo>
                  <a:cubicBezTo>
                    <a:pt x="1400" y="91"/>
                    <a:pt x="1400" y="91"/>
                    <a:pt x="1400" y="91"/>
                  </a:cubicBezTo>
                  <a:moveTo>
                    <a:pt x="759" y="170"/>
                  </a:moveTo>
                  <a:cubicBezTo>
                    <a:pt x="778" y="149"/>
                    <a:pt x="778" y="149"/>
                    <a:pt x="778" y="149"/>
                  </a:cubicBezTo>
                  <a:cubicBezTo>
                    <a:pt x="775" y="148"/>
                    <a:pt x="775" y="148"/>
                    <a:pt x="775" y="148"/>
                  </a:cubicBezTo>
                  <a:cubicBezTo>
                    <a:pt x="756" y="169"/>
                    <a:pt x="756" y="169"/>
                    <a:pt x="756" y="169"/>
                  </a:cubicBezTo>
                  <a:cubicBezTo>
                    <a:pt x="759" y="170"/>
                    <a:pt x="759" y="170"/>
                    <a:pt x="759" y="170"/>
                  </a:cubicBezTo>
                  <a:moveTo>
                    <a:pt x="1321" y="215"/>
                  </a:moveTo>
                  <a:cubicBezTo>
                    <a:pt x="1335" y="194"/>
                    <a:pt x="1335" y="194"/>
                    <a:pt x="1335" y="194"/>
                  </a:cubicBezTo>
                  <a:cubicBezTo>
                    <a:pt x="1331" y="192"/>
                    <a:pt x="1331" y="192"/>
                    <a:pt x="1331" y="192"/>
                  </a:cubicBezTo>
                  <a:cubicBezTo>
                    <a:pt x="1317" y="214"/>
                    <a:pt x="1317" y="214"/>
                    <a:pt x="1317" y="214"/>
                  </a:cubicBezTo>
                  <a:cubicBezTo>
                    <a:pt x="1321" y="215"/>
                    <a:pt x="1321" y="215"/>
                    <a:pt x="1321" y="215"/>
                  </a:cubicBezTo>
                  <a:moveTo>
                    <a:pt x="962" y="214"/>
                  </a:moveTo>
                  <a:cubicBezTo>
                    <a:pt x="944" y="236"/>
                    <a:pt x="944" y="236"/>
                    <a:pt x="944" y="236"/>
                  </a:cubicBezTo>
                  <a:cubicBezTo>
                    <a:pt x="948" y="238"/>
                    <a:pt x="948" y="238"/>
                    <a:pt x="948" y="238"/>
                  </a:cubicBezTo>
                  <a:cubicBezTo>
                    <a:pt x="966" y="215"/>
                    <a:pt x="966" y="215"/>
                    <a:pt x="966" y="215"/>
                  </a:cubicBezTo>
                  <a:cubicBezTo>
                    <a:pt x="962" y="214"/>
                    <a:pt x="962" y="214"/>
                    <a:pt x="962" y="214"/>
                  </a:cubicBezTo>
                  <a:moveTo>
                    <a:pt x="1277" y="284"/>
                  </a:moveTo>
                  <a:cubicBezTo>
                    <a:pt x="1292" y="261"/>
                    <a:pt x="1292" y="261"/>
                    <a:pt x="1292" y="261"/>
                  </a:cubicBezTo>
                  <a:cubicBezTo>
                    <a:pt x="1288" y="259"/>
                    <a:pt x="1288" y="259"/>
                    <a:pt x="1288" y="259"/>
                  </a:cubicBezTo>
                  <a:cubicBezTo>
                    <a:pt x="1273" y="283"/>
                    <a:pt x="1273" y="283"/>
                    <a:pt x="1273" y="283"/>
                  </a:cubicBezTo>
                  <a:cubicBezTo>
                    <a:pt x="1277" y="284"/>
                    <a:pt x="1277" y="284"/>
                    <a:pt x="1277" y="284"/>
                  </a:cubicBezTo>
                  <a:moveTo>
                    <a:pt x="534" y="66"/>
                  </a:moveTo>
                  <a:cubicBezTo>
                    <a:pt x="531" y="65"/>
                    <a:pt x="531" y="65"/>
                    <a:pt x="531" y="65"/>
                  </a:cubicBezTo>
                  <a:cubicBezTo>
                    <a:pt x="510" y="84"/>
                    <a:pt x="510" y="84"/>
                    <a:pt x="510" y="84"/>
                  </a:cubicBezTo>
                  <a:cubicBezTo>
                    <a:pt x="513" y="85"/>
                    <a:pt x="513" y="85"/>
                    <a:pt x="513" y="85"/>
                  </a:cubicBezTo>
                  <a:cubicBezTo>
                    <a:pt x="534" y="66"/>
                    <a:pt x="534" y="66"/>
                    <a:pt x="534" y="66"/>
                  </a:cubicBezTo>
                  <a:moveTo>
                    <a:pt x="397" y="186"/>
                  </a:moveTo>
                  <a:cubicBezTo>
                    <a:pt x="373" y="207"/>
                    <a:pt x="373" y="207"/>
                    <a:pt x="373" y="207"/>
                  </a:cubicBezTo>
                  <a:cubicBezTo>
                    <a:pt x="376" y="209"/>
                    <a:pt x="376" y="209"/>
                    <a:pt x="376" y="209"/>
                  </a:cubicBezTo>
                  <a:cubicBezTo>
                    <a:pt x="400" y="187"/>
                    <a:pt x="400" y="187"/>
                    <a:pt x="400" y="187"/>
                  </a:cubicBezTo>
                  <a:cubicBezTo>
                    <a:pt x="397" y="186"/>
                    <a:pt x="397" y="186"/>
                    <a:pt x="397" y="186"/>
                  </a:cubicBezTo>
                  <a:moveTo>
                    <a:pt x="1299" y="249"/>
                  </a:moveTo>
                  <a:cubicBezTo>
                    <a:pt x="1314" y="227"/>
                    <a:pt x="1314" y="227"/>
                    <a:pt x="1314" y="227"/>
                  </a:cubicBezTo>
                  <a:cubicBezTo>
                    <a:pt x="1310" y="225"/>
                    <a:pt x="1310" y="225"/>
                    <a:pt x="1310" y="225"/>
                  </a:cubicBezTo>
                  <a:cubicBezTo>
                    <a:pt x="1296" y="248"/>
                    <a:pt x="1296" y="248"/>
                    <a:pt x="1296" y="248"/>
                  </a:cubicBezTo>
                  <a:cubicBezTo>
                    <a:pt x="1299" y="249"/>
                    <a:pt x="1299" y="249"/>
                    <a:pt x="1299" y="249"/>
                  </a:cubicBezTo>
                  <a:moveTo>
                    <a:pt x="887" y="306"/>
                  </a:moveTo>
                  <a:cubicBezTo>
                    <a:pt x="891" y="308"/>
                    <a:pt x="891" y="308"/>
                    <a:pt x="891" y="308"/>
                  </a:cubicBezTo>
                  <a:cubicBezTo>
                    <a:pt x="910" y="284"/>
                    <a:pt x="910" y="284"/>
                    <a:pt x="910" y="284"/>
                  </a:cubicBezTo>
                  <a:cubicBezTo>
                    <a:pt x="907" y="283"/>
                    <a:pt x="907" y="283"/>
                    <a:pt x="907" y="283"/>
                  </a:cubicBezTo>
                  <a:cubicBezTo>
                    <a:pt x="887" y="306"/>
                    <a:pt x="887" y="306"/>
                    <a:pt x="887" y="306"/>
                  </a:cubicBezTo>
                  <a:moveTo>
                    <a:pt x="989" y="182"/>
                  </a:moveTo>
                  <a:cubicBezTo>
                    <a:pt x="971" y="203"/>
                    <a:pt x="971" y="203"/>
                    <a:pt x="971" y="203"/>
                  </a:cubicBezTo>
                  <a:cubicBezTo>
                    <a:pt x="975" y="204"/>
                    <a:pt x="975" y="204"/>
                    <a:pt x="975" y="204"/>
                  </a:cubicBezTo>
                  <a:cubicBezTo>
                    <a:pt x="992" y="183"/>
                    <a:pt x="992" y="183"/>
                    <a:pt x="992" y="183"/>
                  </a:cubicBezTo>
                  <a:cubicBezTo>
                    <a:pt x="989" y="182"/>
                    <a:pt x="989" y="182"/>
                    <a:pt x="989" y="182"/>
                  </a:cubicBezTo>
                  <a:moveTo>
                    <a:pt x="877" y="319"/>
                  </a:moveTo>
                  <a:cubicBezTo>
                    <a:pt x="857" y="343"/>
                    <a:pt x="857" y="343"/>
                    <a:pt x="857" y="343"/>
                  </a:cubicBezTo>
                  <a:cubicBezTo>
                    <a:pt x="861" y="345"/>
                    <a:pt x="861" y="345"/>
                    <a:pt x="861" y="345"/>
                  </a:cubicBezTo>
                  <a:cubicBezTo>
                    <a:pt x="881" y="320"/>
                    <a:pt x="881" y="320"/>
                    <a:pt x="881" y="320"/>
                  </a:cubicBezTo>
                  <a:cubicBezTo>
                    <a:pt x="877" y="319"/>
                    <a:pt x="877" y="319"/>
                    <a:pt x="877" y="319"/>
                  </a:cubicBezTo>
                  <a:moveTo>
                    <a:pt x="1570" y="216"/>
                  </a:moveTo>
                  <a:cubicBezTo>
                    <a:pt x="1558" y="238"/>
                    <a:pt x="1558" y="238"/>
                    <a:pt x="1558" y="238"/>
                  </a:cubicBezTo>
                  <a:cubicBezTo>
                    <a:pt x="1562" y="239"/>
                    <a:pt x="1562" y="239"/>
                    <a:pt x="1562" y="239"/>
                  </a:cubicBezTo>
                  <a:cubicBezTo>
                    <a:pt x="1573" y="217"/>
                    <a:pt x="1573" y="217"/>
                    <a:pt x="1573" y="217"/>
                  </a:cubicBezTo>
                  <a:cubicBezTo>
                    <a:pt x="1570" y="216"/>
                    <a:pt x="1570" y="216"/>
                    <a:pt x="1570" y="216"/>
                  </a:cubicBezTo>
                  <a:moveTo>
                    <a:pt x="1586" y="183"/>
                  </a:moveTo>
                  <a:cubicBezTo>
                    <a:pt x="1585" y="185"/>
                    <a:pt x="1584" y="187"/>
                    <a:pt x="1583" y="188"/>
                  </a:cubicBezTo>
                  <a:cubicBezTo>
                    <a:pt x="1582" y="190"/>
                    <a:pt x="1581" y="192"/>
                    <a:pt x="1581" y="194"/>
                  </a:cubicBezTo>
                  <a:cubicBezTo>
                    <a:pt x="1580" y="196"/>
                    <a:pt x="1579" y="198"/>
                    <a:pt x="1578" y="199"/>
                  </a:cubicBezTo>
                  <a:cubicBezTo>
                    <a:pt x="1577" y="201"/>
                    <a:pt x="1576" y="203"/>
                    <a:pt x="1575" y="205"/>
                  </a:cubicBezTo>
                  <a:cubicBezTo>
                    <a:pt x="1579" y="206"/>
                    <a:pt x="1579" y="206"/>
                    <a:pt x="1579" y="206"/>
                  </a:cubicBezTo>
                  <a:cubicBezTo>
                    <a:pt x="1580" y="204"/>
                    <a:pt x="1581" y="202"/>
                    <a:pt x="1581" y="201"/>
                  </a:cubicBezTo>
                  <a:cubicBezTo>
                    <a:pt x="1582" y="199"/>
                    <a:pt x="1583" y="197"/>
                    <a:pt x="1584" y="195"/>
                  </a:cubicBezTo>
                  <a:cubicBezTo>
                    <a:pt x="1585" y="193"/>
                    <a:pt x="1586" y="191"/>
                    <a:pt x="1587" y="190"/>
                  </a:cubicBezTo>
                  <a:cubicBezTo>
                    <a:pt x="1588" y="188"/>
                    <a:pt x="1589" y="186"/>
                    <a:pt x="1590" y="184"/>
                  </a:cubicBezTo>
                  <a:cubicBezTo>
                    <a:pt x="1586" y="183"/>
                    <a:pt x="1586" y="183"/>
                    <a:pt x="1586" y="183"/>
                  </a:cubicBezTo>
                  <a:moveTo>
                    <a:pt x="1602" y="151"/>
                  </a:moveTo>
                  <a:cubicBezTo>
                    <a:pt x="1601" y="153"/>
                    <a:pt x="1600" y="155"/>
                    <a:pt x="1599" y="157"/>
                  </a:cubicBezTo>
                  <a:cubicBezTo>
                    <a:pt x="1599" y="158"/>
                    <a:pt x="1598" y="160"/>
                    <a:pt x="1597" y="162"/>
                  </a:cubicBezTo>
                  <a:cubicBezTo>
                    <a:pt x="1596" y="164"/>
                    <a:pt x="1595" y="165"/>
                    <a:pt x="1594" y="167"/>
                  </a:cubicBezTo>
                  <a:cubicBezTo>
                    <a:pt x="1593" y="169"/>
                    <a:pt x="1592" y="171"/>
                    <a:pt x="1592" y="172"/>
                  </a:cubicBezTo>
                  <a:cubicBezTo>
                    <a:pt x="1595" y="173"/>
                    <a:pt x="1595" y="173"/>
                    <a:pt x="1595" y="173"/>
                  </a:cubicBezTo>
                  <a:cubicBezTo>
                    <a:pt x="1596" y="172"/>
                    <a:pt x="1597" y="170"/>
                    <a:pt x="1598" y="168"/>
                  </a:cubicBezTo>
                  <a:cubicBezTo>
                    <a:pt x="1599" y="167"/>
                    <a:pt x="1599" y="165"/>
                    <a:pt x="1600" y="163"/>
                  </a:cubicBezTo>
                  <a:cubicBezTo>
                    <a:pt x="1601" y="161"/>
                    <a:pt x="1602" y="159"/>
                    <a:pt x="1603" y="158"/>
                  </a:cubicBezTo>
                  <a:cubicBezTo>
                    <a:pt x="1604" y="156"/>
                    <a:pt x="1605" y="154"/>
                    <a:pt x="1606" y="152"/>
                  </a:cubicBezTo>
                  <a:cubicBezTo>
                    <a:pt x="1602" y="151"/>
                    <a:pt x="1602" y="151"/>
                    <a:pt x="1602" y="151"/>
                  </a:cubicBezTo>
                  <a:moveTo>
                    <a:pt x="1617" y="121"/>
                  </a:moveTo>
                  <a:cubicBezTo>
                    <a:pt x="1607" y="141"/>
                    <a:pt x="1607" y="141"/>
                    <a:pt x="1607" y="141"/>
                  </a:cubicBezTo>
                  <a:cubicBezTo>
                    <a:pt x="1611" y="142"/>
                    <a:pt x="1611" y="142"/>
                    <a:pt x="1611" y="142"/>
                  </a:cubicBezTo>
                  <a:cubicBezTo>
                    <a:pt x="1621" y="122"/>
                    <a:pt x="1621" y="122"/>
                    <a:pt x="1621" y="122"/>
                  </a:cubicBezTo>
                  <a:cubicBezTo>
                    <a:pt x="1617" y="121"/>
                    <a:pt x="1617" y="121"/>
                    <a:pt x="1617" y="121"/>
                  </a:cubicBezTo>
                  <a:moveTo>
                    <a:pt x="1632" y="91"/>
                  </a:moveTo>
                  <a:cubicBezTo>
                    <a:pt x="1631" y="92"/>
                    <a:pt x="1631" y="94"/>
                    <a:pt x="1630" y="96"/>
                  </a:cubicBezTo>
                  <a:cubicBezTo>
                    <a:pt x="1629" y="97"/>
                    <a:pt x="1628" y="99"/>
                    <a:pt x="1627" y="101"/>
                  </a:cubicBezTo>
                  <a:cubicBezTo>
                    <a:pt x="1627" y="102"/>
                    <a:pt x="1626" y="104"/>
                    <a:pt x="1625" y="106"/>
                  </a:cubicBezTo>
                  <a:cubicBezTo>
                    <a:pt x="1624" y="107"/>
                    <a:pt x="1623" y="109"/>
                    <a:pt x="1622" y="110"/>
                  </a:cubicBezTo>
                  <a:cubicBezTo>
                    <a:pt x="1626" y="112"/>
                    <a:pt x="1626" y="112"/>
                    <a:pt x="1626" y="112"/>
                  </a:cubicBezTo>
                  <a:cubicBezTo>
                    <a:pt x="1627" y="110"/>
                    <a:pt x="1628" y="108"/>
                    <a:pt x="1628" y="107"/>
                  </a:cubicBezTo>
                  <a:cubicBezTo>
                    <a:pt x="1629" y="105"/>
                    <a:pt x="1630" y="103"/>
                    <a:pt x="1631" y="102"/>
                  </a:cubicBezTo>
                  <a:cubicBezTo>
                    <a:pt x="1632" y="100"/>
                    <a:pt x="1632" y="98"/>
                    <a:pt x="1633" y="97"/>
                  </a:cubicBezTo>
                  <a:cubicBezTo>
                    <a:pt x="1634" y="95"/>
                    <a:pt x="1635" y="93"/>
                    <a:pt x="1636" y="92"/>
                  </a:cubicBezTo>
                  <a:cubicBezTo>
                    <a:pt x="1632" y="91"/>
                    <a:pt x="1632" y="91"/>
                    <a:pt x="1632" y="91"/>
                  </a:cubicBezTo>
                  <a:moveTo>
                    <a:pt x="1208" y="392"/>
                  </a:moveTo>
                  <a:cubicBezTo>
                    <a:pt x="1222" y="370"/>
                    <a:pt x="1222" y="370"/>
                    <a:pt x="1222" y="370"/>
                  </a:cubicBezTo>
                  <a:cubicBezTo>
                    <a:pt x="1218" y="369"/>
                    <a:pt x="1218" y="369"/>
                    <a:pt x="1218" y="369"/>
                  </a:cubicBezTo>
                  <a:cubicBezTo>
                    <a:pt x="1205" y="389"/>
                    <a:pt x="1205" y="389"/>
                    <a:pt x="1205" y="389"/>
                  </a:cubicBezTo>
                  <a:cubicBezTo>
                    <a:pt x="1205" y="389"/>
                    <a:pt x="1204" y="389"/>
                    <a:pt x="1204" y="389"/>
                  </a:cubicBezTo>
                  <a:cubicBezTo>
                    <a:pt x="1204" y="389"/>
                    <a:pt x="1203" y="389"/>
                    <a:pt x="1203" y="389"/>
                  </a:cubicBezTo>
                  <a:cubicBezTo>
                    <a:pt x="1202" y="389"/>
                    <a:pt x="1202" y="389"/>
                    <a:pt x="1201" y="389"/>
                  </a:cubicBezTo>
                  <a:cubicBezTo>
                    <a:pt x="1200" y="389"/>
                    <a:pt x="1200" y="389"/>
                    <a:pt x="1199" y="389"/>
                  </a:cubicBezTo>
                  <a:cubicBezTo>
                    <a:pt x="1199" y="392"/>
                    <a:pt x="1199" y="392"/>
                    <a:pt x="1199" y="392"/>
                  </a:cubicBezTo>
                  <a:cubicBezTo>
                    <a:pt x="1200" y="392"/>
                    <a:pt x="1200" y="392"/>
                    <a:pt x="1201" y="392"/>
                  </a:cubicBezTo>
                  <a:cubicBezTo>
                    <a:pt x="1201" y="392"/>
                    <a:pt x="1202" y="392"/>
                    <a:pt x="1202" y="392"/>
                  </a:cubicBezTo>
                  <a:cubicBezTo>
                    <a:pt x="1202" y="392"/>
                    <a:pt x="1203" y="392"/>
                    <a:pt x="1203" y="392"/>
                  </a:cubicBezTo>
                  <a:cubicBezTo>
                    <a:pt x="1204" y="392"/>
                    <a:pt x="1204" y="392"/>
                    <a:pt x="1204" y="392"/>
                  </a:cubicBezTo>
                  <a:cubicBezTo>
                    <a:pt x="1205" y="392"/>
                    <a:pt x="1206" y="392"/>
                    <a:pt x="1206" y="392"/>
                  </a:cubicBezTo>
                  <a:cubicBezTo>
                    <a:pt x="1206" y="392"/>
                    <a:pt x="1207" y="392"/>
                    <a:pt x="1207" y="392"/>
                  </a:cubicBezTo>
                  <a:cubicBezTo>
                    <a:pt x="1207" y="392"/>
                    <a:pt x="1207" y="392"/>
                    <a:pt x="1207" y="392"/>
                  </a:cubicBezTo>
                  <a:cubicBezTo>
                    <a:pt x="1208" y="392"/>
                    <a:pt x="1208" y="392"/>
                    <a:pt x="1208" y="392"/>
                  </a:cubicBezTo>
                  <a:moveTo>
                    <a:pt x="1025" y="140"/>
                  </a:moveTo>
                  <a:cubicBezTo>
                    <a:pt x="1024" y="140"/>
                    <a:pt x="1024" y="140"/>
                    <a:pt x="1024" y="140"/>
                  </a:cubicBezTo>
                  <a:cubicBezTo>
                    <a:pt x="1027" y="141"/>
                    <a:pt x="1027" y="141"/>
                    <a:pt x="1027" y="141"/>
                  </a:cubicBezTo>
                  <a:cubicBezTo>
                    <a:pt x="1028" y="141"/>
                    <a:pt x="1028" y="141"/>
                    <a:pt x="1028" y="141"/>
                  </a:cubicBezTo>
                  <a:cubicBezTo>
                    <a:pt x="1030" y="138"/>
                    <a:pt x="1032" y="136"/>
                    <a:pt x="1034" y="134"/>
                  </a:cubicBezTo>
                  <a:cubicBezTo>
                    <a:pt x="1036" y="132"/>
                    <a:pt x="1037" y="130"/>
                    <a:pt x="1039" y="129"/>
                  </a:cubicBezTo>
                  <a:cubicBezTo>
                    <a:pt x="1040" y="127"/>
                    <a:pt x="1041" y="126"/>
                    <a:pt x="1041" y="125"/>
                  </a:cubicBezTo>
                  <a:cubicBezTo>
                    <a:pt x="1042" y="123"/>
                    <a:pt x="1042" y="122"/>
                    <a:pt x="1042" y="121"/>
                  </a:cubicBezTo>
                  <a:cubicBezTo>
                    <a:pt x="1042" y="121"/>
                    <a:pt x="1042" y="121"/>
                    <a:pt x="1042" y="121"/>
                  </a:cubicBezTo>
                  <a:cubicBezTo>
                    <a:pt x="1042" y="121"/>
                    <a:pt x="1042" y="121"/>
                    <a:pt x="1042" y="121"/>
                  </a:cubicBezTo>
                  <a:cubicBezTo>
                    <a:pt x="1042" y="121"/>
                    <a:pt x="1042" y="120"/>
                    <a:pt x="1042" y="120"/>
                  </a:cubicBezTo>
                  <a:cubicBezTo>
                    <a:pt x="1042" y="120"/>
                    <a:pt x="1042" y="120"/>
                    <a:pt x="1042" y="120"/>
                  </a:cubicBezTo>
                  <a:cubicBezTo>
                    <a:pt x="1038" y="121"/>
                    <a:pt x="1038" y="121"/>
                    <a:pt x="1038" y="121"/>
                  </a:cubicBezTo>
                  <a:cubicBezTo>
                    <a:pt x="1038" y="121"/>
                    <a:pt x="1039" y="121"/>
                    <a:pt x="1039" y="121"/>
                  </a:cubicBezTo>
                  <a:cubicBezTo>
                    <a:pt x="1039" y="121"/>
                    <a:pt x="1039" y="121"/>
                    <a:pt x="1039" y="121"/>
                  </a:cubicBezTo>
                  <a:cubicBezTo>
                    <a:pt x="1039" y="121"/>
                    <a:pt x="1039" y="121"/>
                    <a:pt x="1039" y="121"/>
                  </a:cubicBezTo>
                  <a:cubicBezTo>
                    <a:pt x="1039" y="121"/>
                    <a:pt x="1039" y="121"/>
                    <a:pt x="1039" y="121"/>
                  </a:cubicBezTo>
                  <a:cubicBezTo>
                    <a:pt x="1039" y="122"/>
                    <a:pt x="1038" y="123"/>
                    <a:pt x="1038" y="124"/>
                  </a:cubicBezTo>
                  <a:cubicBezTo>
                    <a:pt x="1037" y="125"/>
                    <a:pt x="1036" y="127"/>
                    <a:pt x="1035" y="128"/>
                  </a:cubicBezTo>
                  <a:cubicBezTo>
                    <a:pt x="1034" y="130"/>
                    <a:pt x="1032" y="131"/>
                    <a:pt x="1031" y="133"/>
                  </a:cubicBezTo>
                  <a:cubicBezTo>
                    <a:pt x="1029" y="135"/>
                    <a:pt x="1027" y="137"/>
                    <a:pt x="1025" y="140"/>
                  </a:cubicBezTo>
                  <a:moveTo>
                    <a:pt x="189" y="376"/>
                  </a:moveTo>
                  <a:cubicBezTo>
                    <a:pt x="205" y="361"/>
                    <a:pt x="205" y="361"/>
                    <a:pt x="205" y="361"/>
                  </a:cubicBezTo>
                  <a:cubicBezTo>
                    <a:pt x="202" y="360"/>
                    <a:pt x="202" y="360"/>
                    <a:pt x="202" y="360"/>
                  </a:cubicBezTo>
                  <a:cubicBezTo>
                    <a:pt x="187" y="374"/>
                    <a:pt x="187" y="374"/>
                    <a:pt x="187" y="374"/>
                  </a:cubicBezTo>
                  <a:cubicBezTo>
                    <a:pt x="185" y="376"/>
                    <a:pt x="184" y="377"/>
                    <a:pt x="183" y="377"/>
                  </a:cubicBezTo>
                  <a:cubicBezTo>
                    <a:pt x="182" y="378"/>
                    <a:pt x="181" y="379"/>
                    <a:pt x="180" y="380"/>
                  </a:cubicBezTo>
                  <a:cubicBezTo>
                    <a:pt x="180" y="380"/>
                    <a:pt x="179" y="381"/>
                    <a:pt x="179" y="381"/>
                  </a:cubicBezTo>
                  <a:cubicBezTo>
                    <a:pt x="178" y="382"/>
                    <a:pt x="178" y="382"/>
                    <a:pt x="178" y="382"/>
                  </a:cubicBezTo>
                  <a:cubicBezTo>
                    <a:pt x="176" y="384"/>
                    <a:pt x="176" y="384"/>
                    <a:pt x="176" y="384"/>
                  </a:cubicBezTo>
                  <a:cubicBezTo>
                    <a:pt x="179" y="384"/>
                    <a:pt x="179" y="384"/>
                    <a:pt x="179" y="384"/>
                  </a:cubicBezTo>
                  <a:cubicBezTo>
                    <a:pt x="179" y="384"/>
                    <a:pt x="179" y="384"/>
                    <a:pt x="179" y="384"/>
                  </a:cubicBezTo>
                  <a:cubicBezTo>
                    <a:pt x="180" y="384"/>
                    <a:pt x="180" y="384"/>
                    <a:pt x="180" y="384"/>
                  </a:cubicBezTo>
                  <a:cubicBezTo>
                    <a:pt x="185" y="384"/>
                    <a:pt x="185" y="384"/>
                    <a:pt x="185" y="384"/>
                  </a:cubicBezTo>
                  <a:cubicBezTo>
                    <a:pt x="186" y="381"/>
                    <a:pt x="186" y="381"/>
                    <a:pt x="186" y="381"/>
                  </a:cubicBezTo>
                  <a:cubicBezTo>
                    <a:pt x="184" y="381"/>
                    <a:pt x="184" y="381"/>
                    <a:pt x="184" y="381"/>
                  </a:cubicBezTo>
                  <a:cubicBezTo>
                    <a:pt x="184" y="381"/>
                    <a:pt x="184" y="380"/>
                    <a:pt x="185" y="380"/>
                  </a:cubicBezTo>
                  <a:cubicBezTo>
                    <a:pt x="185" y="380"/>
                    <a:pt x="186" y="379"/>
                    <a:pt x="186" y="379"/>
                  </a:cubicBezTo>
                  <a:cubicBezTo>
                    <a:pt x="186" y="378"/>
                    <a:pt x="187" y="378"/>
                    <a:pt x="188" y="377"/>
                  </a:cubicBezTo>
                  <a:cubicBezTo>
                    <a:pt x="188" y="377"/>
                    <a:pt x="189" y="376"/>
                    <a:pt x="189" y="376"/>
                  </a:cubicBezTo>
                  <a:moveTo>
                    <a:pt x="1650" y="38"/>
                  </a:moveTo>
                  <a:cubicBezTo>
                    <a:pt x="1652" y="38"/>
                    <a:pt x="1653" y="38"/>
                    <a:pt x="1654" y="39"/>
                  </a:cubicBezTo>
                  <a:cubicBezTo>
                    <a:pt x="1655" y="39"/>
                    <a:pt x="1656" y="39"/>
                    <a:pt x="1656" y="39"/>
                  </a:cubicBezTo>
                  <a:cubicBezTo>
                    <a:pt x="1657" y="39"/>
                    <a:pt x="1657" y="40"/>
                    <a:pt x="1657" y="40"/>
                  </a:cubicBezTo>
                  <a:cubicBezTo>
                    <a:pt x="1657" y="40"/>
                    <a:pt x="1658" y="40"/>
                    <a:pt x="1658" y="41"/>
                  </a:cubicBezTo>
                  <a:cubicBezTo>
                    <a:pt x="1658" y="41"/>
                    <a:pt x="1658" y="42"/>
                    <a:pt x="1658" y="43"/>
                  </a:cubicBezTo>
                  <a:cubicBezTo>
                    <a:pt x="1658" y="44"/>
                    <a:pt x="1657" y="45"/>
                    <a:pt x="1657" y="46"/>
                  </a:cubicBezTo>
                  <a:cubicBezTo>
                    <a:pt x="1656" y="47"/>
                    <a:pt x="1656" y="48"/>
                    <a:pt x="1655" y="49"/>
                  </a:cubicBezTo>
                  <a:cubicBezTo>
                    <a:pt x="1654" y="50"/>
                    <a:pt x="1654" y="51"/>
                    <a:pt x="1653" y="53"/>
                  </a:cubicBezTo>
                  <a:cubicBezTo>
                    <a:pt x="1656" y="54"/>
                    <a:pt x="1656" y="54"/>
                    <a:pt x="1656" y="54"/>
                  </a:cubicBezTo>
                  <a:cubicBezTo>
                    <a:pt x="1657" y="52"/>
                    <a:pt x="1658" y="51"/>
                    <a:pt x="1659" y="49"/>
                  </a:cubicBezTo>
                  <a:cubicBezTo>
                    <a:pt x="1660" y="48"/>
                    <a:pt x="1660" y="47"/>
                    <a:pt x="1661" y="46"/>
                  </a:cubicBezTo>
                  <a:cubicBezTo>
                    <a:pt x="1661" y="45"/>
                    <a:pt x="1661" y="44"/>
                    <a:pt x="1661" y="43"/>
                  </a:cubicBezTo>
                  <a:cubicBezTo>
                    <a:pt x="1661" y="42"/>
                    <a:pt x="1661" y="41"/>
                    <a:pt x="1661" y="41"/>
                  </a:cubicBezTo>
                  <a:cubicBezTo>
                    <a:pt x="1661" y="40"/>
                    <a:pt x="1660" y="39"/>
                    <a:pt x="1659" y="39"/>
                  </a:cubicBezTo>
                  <a:cubicBezTo>
                    <a:pt x="1659" y="38"/>
                    <a:pt x="1658" y="38"/>
                    <a:pt x="1657" y="37"/>
                  </a:cubicBezTo>
                  <a:cubicBezTo>
                    <a:pt x="1656" y="37"/>
                    <a:pt x="1654" y="37"/>
                    <a:pt x="1653" y="36"/>
                  </a:cubicBezTo>
                  <a:cubicBezTo>
                    <a:pt x="1652" y="36"/>
                    <a:pt x="1651" y="36"/>
                    <a:pt x="1650" y="36"/>
                  </a:cubicBezTo>
                  <a:cubicBezTo>
                    <a:pt x="1650" y="38"/>
                    <a:pt x="1650" y="38"/>
                    <a:pt x="1650" y="38"/>
                  </a:cubicBezTo>
                  <a:moveTo>
                    <a:pt x="1481" y="38"/>
                  </a:moveTo>
                  <a:cubicBezTo>
                    <a:pt x="1481" y="36"/>
                    <a:pt x="1481" y="36"/>
                    <a:pt x="1481" y="36"/>
                  </a:cubicBezTo>
                  <a:cubicBezTo>
                    <a:pt x="1480" y="36"/>
                    <a:pt x="1480" y="36"/>
                    <a:pt x="1480" y="36"/>
                  </a:cubicBezTo>
                  <a:cubicBezTo>
                    <a:pt x="1480" y="36"/>
                    <a:pt x="1479" y="36"/>
                    <a:pt x="1479" y="36"/>
                  </a:cubicBezTo>
                  <a:cubicBezTo>
                    <a:pt x="1479" y="36"/>
                    <a:pt x="1478" y="36"/>
                    <a:pt x="1478" y="36"/>
                  </a:cubicBezTo>
                  <a:cubicBezTo>
                    <a:pt x="1478" y="36"/>
                    <a:pt x="1477" y="36"/>
                    <a:pt x="1477" y="36"/>
                  </a:cubicBezTo>
                  <a:cubicBezTo>
                    <a:pt x="1477" y="36"/>
                    <a:pt x="1476" y="36"/>
                    <a:pt x="1476" y="36"/>
                  </a:cubicBezTo>
                  <a:cubicBezTo>
                    <a:pt x="1474" y="36"/>
                    <a:pt x="1471" y="36"/>
                    <a:pt x="1468" y="36"/>
                  </a:cubicBezTo>
                  <a:cubicBezTo>
                    <a:pt x="1466" y="37"/>
                    <a:pt x="1464" y="37"/>
                    <a:pt x="1461" y="37"/>
                  </a:cubicBezTo>
                  <a:cubicBezTo>
                    <a:pt x="1459" y="37"/>
                    <a:pt x="1456" y="38"/>
                    <a:pt x="1454" y="38"/>
                  </a:cubicBezTo>
                  <a:cubicBezTo>
                    <a:pt x="1452" y="39"/>
                    <a:pt x="1450" y="39"/>
                    <a:pt x="1448" y="40"/>
                  </a:cubicBezTo>
                  <a:cubicBezTo>
                    <a:pt x="1450" y="42"/>
                    <a:pt x="1450" y="42"/>
                    <a:pt x="1450" y="42"/>
                  </a:cubicBezTo>
                  <a:cubicBezTo>
                    <a:pt x="1452" y="41"/>
                    <a:pt x="1454" y="41"/>
                    <a:pt x="1456" y="40"/>
                  </a:cubicBezTo>
                  <a:cubicBezTo>
                    <a:pt x="1458" y="40"/>
                    <a:pt x="1460" y="39"/>
                    <a:pt x="1462" y="39"/>
                  </a:cubicBezTo>
                  <a:cubicBezTo>
                    <a:pt x="1465" y="39"/>
                    <a:pt x="1467" y="39"/>
                    <a:pt x="1469" y="38"/>
                  </a:cubicBezTo>
                  <a:cubicBezTo>
                    <a:pt x="1472" y="38"/>
                    <a:pt x="1474" y="38"/>
                    <a:pt x="1477" y="38"/>
                  </a:cubicBezTo>
                  <a:cubicBezTo>
                    <a:pt x="1477" y="38"/>
                    <a:pt x="1477" y="38"/>
                    <a:pt x="1478" y="38"/>
                  </a:cubicBezTo>
                  <a:cubicBezTo>
                    <a:pt x="1478" y="38"/>
                    <a:pt x="1478" y="38"/>
                    <a:pt x="1479" y="38"/>
                  </a:cubicBezTo>
                  <a:cubicBezTo>
                    <a:pt x="1479" y="38"/>
                    <a:pt x="1479" y="38"/>
                    <a:pt x="1480" y="38"/>
                  </a:cubicBezTo>
                  <a:cubicBezTo>
                    <a:pt x="1480" y="38"/>
                    <a:pt x="1480" y="38"/>
                    <a:pt x="1481" y="38"/>
                  </a:cubicBezTo>
                  <a:cubicBezTo>
                    <a:pt x="1481" y="38"/>
                    <a:pt x="1481" y="38"/>
                    <a:pt x="1481" y="38"/>
                  </a:cubicBezTo>
                  <a:moveTo>
                    <a:pt x="546" y="36"/>
                  </a:moveTo>
                  <a:cubicBezTo>
                    <a:pt x="543" y="37"/>
                    <a:pt x="543" y="37"/>
                    <a:pt x="543" y="37"/>
                  </a:cubicBezTo>
                  <a:cubicBezTo>
                    <a:pt x="543" y="38"/>
                    <a:pt x="544" y="38"/>
                    <a:pt x="544" y="39"/>
                  </a:cubicBezTo>
                  <a:cubicBezTo>
                    <a:pt x="545" y="40"/>
                    <a:pt x="545" y="40"/>
                    <a:pt x="545" y="41"/>
                  </a:cubicBezTo>
                  <a:cubicBezTo>
                    <a:pt x="546" y="42"/>
                    <a:pt x="546" y="43"/>
                    <a:pt x="546" y="44"/>
                  </a:cubicBezTo>
                  <a:cubicBezTo>
                    <a:pt x="546" y="45"/>
                    <a:pt x="546" y="45"/>
                    <a:pt x="545" y="46"/>
                  </a:cubicBezTo>
                  <a:cubicBezTo>
                    <a:pt x="545" y="47"/>
                    <a:pt x="545" y="48"/>
                    <a:pt x="545" y="49"/>
                  </a:cubicBezTo>
                  <a:cubicBezTo>
                    <a:pt x="544" y="49"/>
                    <a:pt x="544" y="50"/>
                    <a:pt x="544" y="51"/>
                  </a:cubicBezTo>
                  <a:cubicBezTo>
                    <a:pt x="543" y="52"/>
                    <a:pt x="543" y="53"/>
                    <a:pt x="542" y="53"/>
                  </a:cubicBezTo>
                  <a:cubicBezTo>
                    <a:pt x="542" y="54"/>
                    <a:pt x="541" y="55"/>
                    <a:pt x="540" y="56"/>
                  </a:cubicBezTo>
                  <a:cubicBezTo>
                    <a:pt x="543" y="57"/>
                    <a:pt x="543" y="57"/>
                    <a:pt x="543" y="57"/>
                  </a:cubicBezTo>
                  <a:cubicBezTo>
                    <a:pt x="544" y="56"/>
                    <a:pt x="545" y="55"/>
                    <a:pt x="545" y="54"/>
                  </a:cubicBezTo>
                  <a:cubicBezTo>
                    <a:pt x="546" y="53"/>
                    <a:pt x="546" y="52"/>
                    <a:pt x="547" y="51"/>
                  </a:cubicBezTo>
                  <a:cubicBezTo>
                    <a:pt x="547" y="50"/>
                    <a:pt x="548" y="50"/>
                    <a:pt x="548" y="49"/>
                  </a:cubicBezTo>
                  <a:cubicBezTo>
                    <a:pt x="548" y="48"/>
                    <a:pt x="549" y="47"/>
                    <a:pt x="549" y="46"/>
                  </a:cubicBezTo>
                  <a:cubicBezTo>
                    <a:pt x="549" y="45"/>
                    <a:pt x="549" y="44"/>
                    <a:pt x="549" y="43"/>
                  </a:cubicBezTo>
                  <a:cubicBezTo>
                    <a:pt x="549" y="42"/>
                    <a:pt x="549" y="41"/>
                    <a:pt x="549" y="40"/>
                  </a:cubicBezTo>
                  <a:cubicBezTo>
                    <a:pt x="548" y="39"/>
                    <a:pt x="548" y="39"/>
                    <a:pt x="548" y="38"/>
                  </a:cubicBezTo>
                  <a:cubicBezTo>
                    <a:pt x="547" y="37"/>
                    <a:pt x="546" y="36"/>
                    <a:pt x="546" y="36"/>
                  </a:cubicBezTo>
                  <a:moveTo>
                    <a:pt x="866" y="119"/>
                  </a:moveTo>
                  <a:cubicBezTo>
                    <a:pt x="866" y="117"/>
                    <a:pt x="866" y="117"/>
                    <a:pt x="866" y="117"/>
                  </a:cubicBezTo>
                  <a:cubicBezTo>
                    <a:pt x="854" y="117"/>
                    <a:pt x="854" y="117"/>
                    <a:pt x="854" y="117"/>
                  </a:cubicBezTo>
                  <a:cubicBezTo>
                    <a:pt x="852" y="117"/>
                    <a:pt x="850" y="117"/>
                    <a:pt x="848" y="117"/>
                  </a:cubicBezTo>
                  <a:cubicBezTo>
                    <a:pt x="846" y="117"/>
                    <a:pt x="844" y="117"/>
                    <a:pt x="842" y="117"/>
                  </a:cubicBezTo>
                  <a:cubicBezTo>
                    <a:pt x="840" y="117"/>
                    <a:pt x="838" y="117"/>
                    <a:pt x="836" y="118"/>
                  </a:cubicBezTo>
                  <a:cubicBezTo>
                    <a:pt x="834" y="118"/>
                    <a:pt x="833" y="118"/>
                    <a:pt x="831" y="118"/>
                  </a:cubicBezTo>
                  <a:cubicBezTo>
                    <a:pt x="831" y="121"/>
                    <a:pt x="831" y="121"/>
                    <a:pt x="831" y="121"/>
                  </a:cubicBezTo>
                  <a:cubicBezTo>
                    <a:pt x="833" y="120"/>
                    <a:pt x="835" y="120"/>
                    <a:pt x="837" y="120"/>
                  </a:cubicBezTo>
                  <a:cubicBezTo>
                    <a:pt x="839" y="120"/>
                    <a:pt x="840" y="120"/>
                    <a:pt x="842" y="119"/>
                  </a:cubicBezTo>
                  <a:cubicBezTo>
                    <a:pt x="844" y="119"/>
                    <a:pt x="846" y="119"/>
                    <a:pt x="848" y="119"/>
                  </a:cubicBezTo>
                  <a:cubicBezTo>
                    <a:pt x="850" y="119"/>
                    <a:pt x="852" y="119"/>
                    <a:pt x="854" y="119"/>
                  </a:cubicBezTo>
                  <a:cubicBezTo>
                    <a:pt x="866" y="119"/>
                    <a:pt x="866" y="119"/>
                    <a:pt x="866" y="119"/>
                  </a:cubicBezTo>
                  <a:moveTo>
                    <a:pt x="1505" y="401"/>
                  </a:moveTo>
                  <a:cubicBezTo>
                    <a:pt x="1506" y="401"/>
                    <a:pt x="1508" y="401"/>
                    <a:pt x="1510" y="401"/>
                  </a:cubicBezTo>
                  <a:cubicBezTo>
                    <a:pt x="1511" y="401"/>
                    <a:pt x="1513" y="401"/>
                    <a:pt x="1515" y="401"/>
                  </a:cubicBezTo>
                  <a:cubicBezTo>
                    <a:pt x="1517" y="401"/>
                    <a:pt x="1518" y="401"/>
                    <a:pt x="1520" y="400"/>
                  </a:cubicBezTo>
                  <a:cubicBezTo>
                    <a:pt x="1522" y="400"/>
                    <a:pt x="1524" y="400"/>
                    <a:pt x="1526" y="400"/>
                  </a:cubicBezTo>
                  <a:cubicBezTo>
                    <a:pt x="1525" y="397"/>
                    <a:pt x="1525" y="397"/>
                    <a:pt x="1525" y="397"/>
                  </a:cubicBezTo>
                  <a:cubicBezTo>
                    <a:pt x="1523" y="397"/>
                    <a:pt x="1521" y="397"/>
                    <a:pt x="1519" y="397"/>
                  </a:cubicBezTo>
                  <a:cubicBezTo>
                    <a:pt x="1518" y="398"/>
                    <a:pt x="1516" y="398"/>
                    <a:pt x="1514" y="398"/>
                  </a:cubicBezTo>
                  <a:cubicBezTo>
                    <a:pt x="1512" y="398"/>
                    <a:pt x="1511" y="398"/>
                    <a:pt x="1509" y="398"/>
                  </a:cubicBezTo>
                  <a:cubicBezTo>
                    <a:pt x="1507" y="398"/>
                    <a:pt x="1506" y="398"/>
                    <a:pt x="1504" y="398"/>
                  </a:cubicBezTo>
                  <a:cubicBezTo>
                    <a:pt x="1502" y="398"/>
                    <a:pt x="1499" y="398"/>
                    <a:pt x="1498" y="398"/>
                  </a:cubicBezTo>
                  <a:cubicBezTo>
                    <a:pt x="1496" y="397"/>
                    <a:pt x="1494" y="397"/>
                    <a:pt x="1492" y="397"/>
                  </a:cubicBezTo>
                  <a:cubicBezTo>
                    <a:pt x="1491" y="397"/>
                    <a:pt x="1490" y="397"/>
                    <a:pt x="1488" y="397"/>
                  </a:cubicBezTo>
                  <a:cubicBezTo>
                    <a:pt x="1487" y="396"/>
                    <a:pt x="1486" y="396"/>
                    <a:pt x="1486" y="396"/>
                  </a:cubicBezTo>
                  <a:cubicBezTo>
                    <a:pt x="1484" y="398"/>
                    <a:pt x="1484" y="398"/>
                    <a:pt x="1484" y="398"/>
                  </a:cubicBezTo>
                  <a:cubicBezTo>
                    <a:pt x="1485" y="399"/>
                    <a:pt x="1486" y="399"/>
                    <a:pt x="1487" y="399"/>
                  </a:cubicBezTo>
                  <a:cubicBezTo>
                    <a:pt x="1489" y="400"/>
                    <a:pt x="1490" y="400"/>
                    <a:pt x="1492" y="400"/>
                  </a:cubicBezTo>
                  <a:cubicBezTo>
                    <a:pt x="1494" y="400"/>
                    <a:pt x="1495" y="400"/>
                    <a:pt x="1498" y="401"/>
                  </a:cubicBezTo>
                  <a:cubicBezTo>
                    <a:pt x="1500" y="401"/>
                    <a:pt x="1502" y="401"/>
                    <a:pt x="1505" y="401"/>
                  </a:cubicBezTo>
                  <a:moveTo>
                    <a:pt x="498" y="29"/>
                  </a:moveTo>
                  <a:cubicBezTo>
                    <a:pt x="498" y="32"/>
                    <a:pt x="498" y="32"/>
                    <a:pt x="498" y="32"/>
                  </a:cubicBezTo>
                  <a:cubicBezTo>
                    <a:pt x="524" y="32"/>
                    <a:pt x="524" y="32"/>
                    <a:pt x="524" y="32"/>
                  </a:cubicBezTo>
                  <a:cubicBezTo>
                    <a:pt x="525" y="32"/>
                    <a:pt x="525" y="32"/>
                    <a:pt x="526" y="32"/>
                  </a:cubicBezTo>
                  <a:cubicBezTo>
                    <a:pt x="526" y="32"/>
                    <a:pt x="527" y="32"/>
                    <a:pt x="527" y="32"/>
                  </a:cubicBezTo>
                  <a:cubicBezTo>
                    <a:pt x="528" y="32"/>
                    <a:pt x="528" y="32"/>
                    <a:pt x="529" y="32"/>
                  </a:cubicBezTo>
                  <a:cubicBezTo>
                    <a:pt x="529" y="32"/>
                    <a:pt x="530" y="32"/>
                    <a:pt x="530" y="32"/>
                  </a:cubicBezTo>
                  <a:cubicBezTo>
                    <a:pt x="532" y="30"/>
                    <a:pt x="532" y="30"/>
                    <a:pt x="532" y="30"/>
                  </a:cubicBezTo>
                  <a:cubicBezTo>
                    <a:pt x="531" y="30"/>
                    <a:pt x="531" y="30"/>
                    <a:pt x="530" y="30"/>
                  </a:cubicBezTo>
                  <a:cubicBezTo>
                    <a:pt x="530" y="30"/>
                    <a:pt x="529" y="30"/>
                    <a:pt x="529" y="30"/>
                  </a:cubicBezTo>
                  <a:cubicBezTo>
                    <a:pt x="528" y="30"/>
                    <a:pt x="527" y="30"/>
                    <a:pt x="527" y="30"/>
                  </a:cubicBezTo>
                  <a:cubicBezTo>
                    <a:pt x="526" y="30"/>
                    <a:pt x="526" y="30"/>
                    <a:pt x="525" y="30"/>
                  </a:cubicBezTo>
                  <a:cubicBezTo>
                    <a:pt x="498" y="29"/>
                    <a:pt x="498" y="29"/>
                    <a:pt x="498" y="29"/>
                  </a:cubicBezTo>
                  <a:moveTo>
                    <a:pt x="1546" y="400"/>
                  </a:moveTo>
                  <a:cubicBezTo>
                    <a:pt x="1548" y="400"/>
                    <a:pt x="1551" y="400"/>
                    <a:pt x="1554" y="399"/>
                  </a:cubicBezTo>
                  <a:cubicBezTo>
                    <a:pt x="1557" y="399"/>
                    <a:pt x="1560" y="399"/>
                    <a:pt x="1564" y="399"/>
                  </a:cubicBezTo>
                  <a:cubicBezTo>
                    <a:pt x="1567" y="399"/>
                    <a:pt x="1571" y="399"/>
                    <a:pt x="1574" y="399"/>
                  </a:cubicBezTo>
                  <a:cubicBezTo>
                    <a:pt x="1578" y="399"/>
                    <a:pt x="1582" y="399"/>
                    <a:pt x="1586" y="399"/>
                  </a:cubicBezTo>
                  <a:cubicBezTo>
                    <a:pt x="1585" y="396"/>
                    <a:pt x="1585" y="396"/>
                    <a:pt x="1585" y="396"/>
                  </a:cubicBezTo>
                  <a:cubicBezTo>
                    <a:pt x="1581" y="396"/>
                    <a:pt x="1577" y="396"/>
                    <a:pt x="1573" y="396"/>
                  </a:cubicBezTo>
                  <a:cubicBezTo>
                    <a:pt x="1570" y="396"/>
                    <a:pt x="1566" y="396"/>
                    <a:pt x="1563" y="396"/>
                  </a:cubicBezTo>
                  <a:cubicBezTo>
                    <a:pt x="1559" y="396"/>
                    <a:pt x="1556" y="396"/>
                    <a:pt x="1553" y="396"/>
                  </a:cubicBezTo>
                  <a:cubicBezTo>
                    <a:pt x="1550" y="397"/>
                    <a:pt x="1547" y="397"/>
                    <a:pt x="1545" y="397"/>
                  </a:cubicBezTo>
                  <a:cubicBezTo>
                    <a:pt x="1546" y="400"/>
                    <a:pt x="1546" y="400"/>
                    <a:pt x="1546" y="400"/>
                  </a:cubicBezTo>
                  <a:moveTo>
                    <a:pt x="1006" y="117"/>
                  </a:moveTo>
                  <a:cubicBezTo>
                    <a:pt x="1004" y="117"/>
                    <a:pt x="1003" y="117"/>
                    <a:pt x="1002" y="117"/>
                  </a:cubicBezTo>
                  <a:cubicBezTo>
                    <a:pt x="1001" y="117"/>
                    <a:pt x="999" y="117"/>
                    <a:pt x="998" y="117"/>
                  </a:cubicBezTo>
                  <a:cubicBezTo>
                    <a:pt x="996" y="117"/>
                    <a:pt x="995" y="117"/>
                    <a:pt x="993" y="117"/>
                  </a:cubicBezTo>
                  <a:cubicBezTo>
                    <a:pt x="992" y="117"/>
                    <a:pt x="990" y="117"/>
                    <a:pt x="989" y="117"/>
                  </a:cubicBezTo>
                  <a:cubicBezTo>
                    <a:pt x="989" y="119"/>
                    <a:pt x="989" y="119"/>
                    <a:pt x="989" y="119"/>
                  </a:cubicBezTo>
                  <a:cubicBezTo>
                    <a:pt x="990" y="119"/>
                    <a:pt x="992" y="119"/>
                    <a:pt x="993" y="119"/>
                  </a:cubicBezTo>
                  <a:cubicBezTo>
                    <a:pt x="995" y="119"/>
                    <a:pt x="996" y="119"/>
                    <a:pt x="998" y="119"/>
                  </a:cubicBezTo>
                  <a:cubicBezTo>
                    <a:pt x="999" y="119"/>
                    <a:pt x="1001" y="119"/>
                    <a:pt x="1002" y="119"/>
                  </a:cubicBezTo>
                  <a:cubicBezTo>
                    <a:pt x="1003" y="119"/>
                    <a:pt x="1005" y="119"/>
                    <a:pt x="1006" y="119"/>
                  </a:cubicBezTo>
                  <a:cubicBezTo>
                    <a:pt x="1008" y="119"/>
                    <a:pt x="1009" y="119"/>
                    <a:pt x="1011" y="119"/>
                  </a:cubicBezTo>
                  <a:cubicBezTo>
                    <a:pt x="1013" y="119"/>
                    <a:pt x="1014" y="119"/>
                    <a:pt x="1016" y="119"/>
                  </a:cubicBezTo>
                  <a:cubicBezTo>
                    <a:pt x="1017" y="119"/>
                    <a:pt x="1019" y="119"/>
                    <a:pt x="1020" y="119"/>
                  </a:cubicBezTo>
                  <a:cubicBezTo>
                    <a:pt x="1021" y="119"/>
                    <a:pt x="1023" y="119"/>
                    <a:pt x="1024" y="119"/>
                  </a:cubicBezTo>
                  <a:cubicBezTo>
                    <a:pt x="1024" y="116"/>
                    <a:pt x="1024" y="116"/>
                    <a:pt x="1024" y="116"/>
                  </a:cubicBezTo>
                  <a:cubicBezTo>
                    <a:pt x="1023" y="116"/>
                    <a:pt x="1021" y="116"/>
                    <a:pt x="1020" y="116"/>
                  </a:cubicBezTo>
                  <a:cubicBezTo>
                    <a:pt x="1019" y="116"/>
                    <a:pt x="1017" y="116"/>
                    <a:pt x="1016" y="116"/>
                  </a:cubicBezTo>
                  <a:cubicBezTo>
                    <a:pt x="1014" y="116"/>
                    <a:pt x="1013" y="116"/>
                    <a:pt x="1011" y="116"/>
                  </a:cubicBezTo>
                  <a:cubicBezTo>
                    <a:pt x="1009" y="117"/>
                    <a:pt x="1008" y="117"/>
                    <a:pt x="1006" y="117"/>
                  </a:cubicBezTo>
                  <a:moveTo>
                    <a:pt x="1625" y="36"/>
                  </a:moveTo>
                  <a:cubicBezTo>
                    <a:pt x="1624" y="36"/>
                    <a:pt x="1622" y="36"/>
                    <a:pt x="1620" y="36"/>
                  </a:cubicBezTo>
                  <a:cubicBezTo>
                    <a:pt x="1618" y="36"/>
                    <a:pt x="1616" y="36"/>
                    <a:pt x="1613" y="36"/>
                  </a:cubicBezTo>
                  <a:cubicBezTo>
                    <a:pt x="1611" y="36"/>
                    <a:pt x="1609" y="36"/>
                    <a:pt x="1606" y="36"/>
                  </a:cubicBezTo>
                  <a:cubicBezTo>
                    <a:pt x="1604" y="36"/>
                    <a:pt x="1601" y="36"/>
                    <a:pt x="1599" y="36"/>
                  </a:cubicBezTo>
                  <a:cubicBezTo>
                    <a:pt x="1600" y="39"/>
                    <a:pt x="1600" y="39"/>
                    <a:pt x="1600" y="39"/>
                  </a:cubicBezTo>
                  <a:cubicBezTo>
                    <a:pt x="1602" y="39"/>
                    <a:pt x="1605" y="39"/>
                    <a:pt x="1607" y="39"/>
                  </a:cubicBezTo>
                  <a:cubicBezTo>
                    <a:pt x="1610" y="38"/>
                    <a:pt x="1612" y="38"/>
                    <a:pt x="1614" y="38"/>
                  </a:cubicBezTo>
                  <a:cubicBezTo>
                    <a:pt x="1616" y="38"/>
                    <a:pt x="1618" y="38"/>
                    <a:pt x="1620" y="38"/>
                  </a:cubicBezTo>
                  <a:cubicBezTo>
                    <a:pt x="1623" y="38"/>
                    <a:pt x="1624" y="38"/>
                    <a:pt x="1626" y="38"/>
                  </a:cubicBezTo>
                  <a:cubicBezTo>
                    <a:pt x="1633" y="38"/>
                    <a:pt x="1633" y="38"/>
                    <a:pt x="1633" y="38"/>
                  </a:cubicBezTo>
                  <a:cubicBezTo>
                    <a:pt x="1632" y="36"/>
                    <a:pt x="1632" y="36"/>
                    <a:pt x="1632" y="36"/>
                  </a:cubicBezTo>
                  <a:cubicBezTo>
                    <a:pt x="1625" y="36"/>
                    <a:pt x="1625" y="36"/>
                    <a:pt x="1625" y="36"/>
                  </a:cubicBezTo>
                  <a:moveTo>
                    <a:pt x="938" y="389"/>
                  </a:moveTo>
                  <a:cubicBezTo>
                    <a:pt x="938" y="386"/>
                    <a:pt x="938" y="386"/>
                    <a:pt x="938" y="386"/>
                  </a:cubicBezTo>
                  <a:cubicBezTo>
                    <a:pt x="898" y="386"/>
                    <a:pt x="898" y="386"/>
                    <a:pt x="898" y="386"/>
                  </a:cubicBezTo>
                  <a:cubicBezTo>
                    <a:pt x="898" y="389"/>
                    <a:pt x="898" y="389"/>
                    <a:pt x="898" y="389"/>
                  </a:cubicBezTo>
                  <a:cubicBezTo>
                    <a:pt x="938" y="389"/>
                    <a:pt x="938" y="389"/>
                    <a:pt x="938" y="389"/>
                  </a:cubicBezTo>
                  <a:moveTo>
                    <a:pt x="1058" y="390"/>
                  </a:moveTo>
                  <a:cubicBezTo>
                    <a:pt x="1058" y="387"/>
                    <a:pt x="1058" y="387"/>
                    <a:pt x="1058" y="387"/>
                  </a:cubicBezTo>
                  <a:cubicBezTo>
                    <a:pt x="1018" y="387"/>
                    <a:pt x="1018" y="387"/>
                    <a:pt x="1018" y="387"/>
                  </a:cubicBezTo>
                  <a:cubicBezTo>
                    <a:pt x="1018" y="390"/>
                    <a:pt x="1018" y="390"/>
                    <a:pt x="1018" y="390"/>
                  </a:cubicBezTo>
                  <a:cubicBezTo>
                    <a:pt x="1058" y="390"/>
                    <a:pt x="1058" y="390"/>
                    <a:pt x="1058" y="390"/>
                  </a:cubicBezTo>
                  <a:moveTo>
                    <a:pt x="1119" y="391"/>
                  </a:moveTo>
                  <a:cubicBezTo>
                    <a:pt x="1119" y="388"/>
                    <a:pt x="1119" y="388"/>
                    <a:pt x="1119" y="388"/>
                  </a:cubicBezTo>
                  <a:cubicBezTo>
                    <a:pt x="1078" y="388"/>
                    <a:pt x="1078" y="388"/>
                    <a:pt x="1078" y="388"/>
                  </a:cubicBezTo>
                  <a:cubicBezTo>
                    <a:pt x="1078" y="391"/>
                    <a:pt x="1078" y="391"/>
                    <a:pt x="1078" y="391"/>
                  </a:cubicBezTo>
                  <a:cubicBezTo>
                    <a:pt x="1119" y="391"/>
                    <a:pt x="1119" y="391"/>
                    <a:pt x="1119" y="391"/>
                  </a:cubicBezTo>
                  <a:moveTo>
                    <a:pt x="998" y="390"/>
                  </a:moveTo>
                  <a:cubicBezTo>
                    <a:pt x="998" y="387"/>
                    <a:pt x="998" y="387"/>
                    <a:pt x="998" y="387"/>
                  </a:cubicBezTo>
                  <a:cubicBezTo>
                    <a:pt x="958" y="386"/>
                    <a:pt x="958" y="386"/>
                    <a:pt x="958" y="386"/>
                  </a:cubicBezTo>
                  <a:cubicBezTo>
                    <a:pt x="958" y="389"/>
                    <a:pt x="958" y="389"/>
                    <a:pt x="958" y="389"/>
                  </a:cubicBezTo>
                  <a:cubicBezTo>
                    <a:pt x="998" y="390"/>
                    <a:pt x="998" y="390"/>
                    <a:pt x="998" y="390"/>
                  </a:cubicBezTo>
                  <a:moveTo>
                    <a:pt x="1179" y="392"/>
                  </a:moveTo>
                  <a:cubicBezTo>
                    <a:pt x="1179" y="389"/>
                    <a:pt x="1179" y="389"/>
                    <a:pt x="1179" y="389"/>
                  </a:cubicBezTo>
                  <a:cubicBezTo>
                    <a:pt x="1139" y="388"/>
                    <a:pt x="1139" y="388"/>
                    <a:pt x="1139" y="388"/>
                  </a:cubicBezTo>
                  <a:cubicBezTo>
                    <a:pt x="1139" y="391"/>
                    <a:pt x="1139" y="391"/>
                    <a:pt x="1139" y="391"/>
                  </a:cubicBezTo>
                  <a:cubicBezTo>
                    <a:pt x="1179" y="392"/>
                    <a:pt x="1179" y="392"/>
                    <a:pt x="1179" y="392"/>
                  </a:cubicBezTo>
                  <a:moveTo>
                    <a:pt x="878" y="388"/>
                  </a:moveTo>
                  <a:cubicBezTo>
                    <a:pt x="878" y="385"/>
                    <a:pt x="878" y="385"/>
                    <a:pt x="878" y="385"/>
                  </a:cubicBezTo>
                  <a:cubicBezTo>
                    <a:pt x="838" y="385"/>
                    <a:pt x="838" y="385"/>
                    <a:pt x="838" y="385"/>
                  </a:cubicBezTo>
                  <a:cubicBezTo>
                    <a:pt x="838" y="388"/>
                    <a:pt x="838" y="388"/>
                    <a:pt x="838" y="388"/>
                  </a:cubicBezTo>
                  <a:cubicBezTo>
                    <a:pt x="878" y="388"/>
                    <a:pt x="878" y="388"/>
                    <a:pt x="878" y="388"/>
                  </a:cubicBezTo>
                  <a:moveTo>
                    <a:pt x="481" y="31"/>
                  </a:moveTo>
                  <a:cubicBezTo>
                    <a:pt x="482" y="29"/>
                    <a:pt x="482" y="29"/>
                    <a:pt x="482" y="29"/>
                  </a:cubicBezTo>
                  <a:cubicBezTo>
                    <a:pt x="448" y="29"/>
                    <a:pt x="448" y="29"/>
                    <a:pt x="448" y="29"/>
                  </a:cubicBezTo>
                  <a:cubicBezTo>
                    <a:pt x="448" y="31"/>
                    <a:pt x="448" y="31"/>
                    <a:pt x="448" y="31"/>
                  </a:cubicBezTo>
                  <a:cubicBezTo>
                    <a:pt x="481" y="31"/>
                    <a:pt x="481" y="31"/>
                    <a:pt x="481" y="31"/>
                  </a:cubicBezTo>
                  <a:moveTo>
                    <a:pt x="381" y="31"/>
                  </a:moveTo>
                  <a:cubicBezTo>
                    <a:pt x="382" y="29"/>
                    <a:pt x="382" y="29"/>
                    <a:pt x="382" y="29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48" y="31"/>
                    <a:pt x="348" y="31"/>
                    <a:pt x="348" y="31"/>
                  </a:cubicBezTo>
                  <a:cubicBezTo>
                    <a:pt x="381" y="31"/>
                    <a:pt x="381" y="31"/>
                    <a:pt x="381" y="31"/>
                  </a:cubicBezTo>
                  <a:moveTo>
                    <a:pt x="483" y="385"/>
                  </a:moveTo>
                  <a:cubicBezTo>
                    <a:pt x="484" y="382"/>
                    <a:pt x="484" y="382"/>
                    <a:pt x="484" y="382"/>
                  </a:cubicBezTo>
                  <a:cubicBezTo>
                    <a:pt x="444" y="382"/>
                    <a:pt x="444" y="382"/>
                    <a:pt x="444" y="382"/>
                  </a:cubicBezTo>
                  <a:cubicBezTo>
                    <a:pt x="443" y="385"/>
                    <a:pt x="443" y="385"/>
                    <a:pt x="443" y="385"/>
                  </a:cubicBezTo>
                  <a:cubicBezTo>
                    <a:pt x="483" y="385"/>
                    <a:pt x="483" y="385"/>
                    <a:pt x="483" y="385"/>
                  </a:cubicBezTo>
                  <a:moveTo>
                    <a:pt x="543" y="386"/>
                  </a:moveTo>
                  <a:cubicBezTo>
                    <a:pt x="543" y="383"/>
                    <a:pt x="543" y="383"/>
                    <a:pt x="543" y="383"/>
                  </a:cubicBezTo>
                  <a:cubicBezTo>
                    <a:pt x="504" y="383"/>
                    <a:pt x="504" y="383"/>
                    <a:pt x="504" y="383"/>
                  </a:cubicBezTo>
                  <a:cubicBezTo>
                    <a:pt x="503" y="385"/>
                    <a:pt x="503" y="385"/>
                    <a:pt x="503" y="385"/>
                  </a:cubicBezTo>
                  <a:cubicBezTo>
                    <a:pt x="543" y="386"/>
                    <a:pt x="543" y="386"/>
                    <a:pt x="543" y="386"/>
                  </a:cubicBezTo>
                  <a:moveTo>
                    <a:pt x="1667" y="399"/>
                  </a:moveTo>
                  <a:cubicBezTo>
                    <a:pt x="1708" y="399"/>
                    <a:pt x="1708" y="399"/>
                    <a:pt x="1708" y="399"/>
                  </a:cubicBezTo>
                  <a:cubicBezTo>
                    <a:pt x="1707" y="396"/>
                    <a:pt x="1707" y="396"/>
                    <a:pt x="1707" y="396"/>
                  </a:cubicBezTo>
                  <a:cubicBezTo>
                    <a:pt x="1666" y="396"/>
                    <a:pt x="1666" y="396"/>
                    <a:pt x="1666" y="396"/>
                  </a:cubicBezTo>
                  <a:cubicBezTo>
                    <a:pt x="1667" y="399"/>
                    <a:pt x="1667" y="399"/>
                    <a:pt x="1667" y="399"/>
                  </a:cubicBezTo>
                  <a:moveTo>
                    <a:pt x="1769" y="399"/>
                  </a:moveTo>
                  <a:cubicBezTo>
                    <a:pt x="1768" y="396"/>
                    <a:pt x="1768" y="396"/>
                    <a:pt x="1768" y="396"/>
                  </a:cubicBezTo>
                  <a:cubicBezTo>
                    <a:pt x="1727" y="396"/>
                    <a:pt x="1727" y="396"/>
                    <a:pt x="1727" y="396"/>
                  </a:cubicBezTo>
                  <a:cubicBezTo>
                    <a:pt x="1728" y="399"/>
                    <a:pt x="1728" y="399"/>
                    <a:pt x="1728" y="399"/>
                  </a:cubicBezTo>
                  <a:cubicBezTo>
                    <a:pt x="1769" y="399"/>
                    <a:pt x="1769" y="399"/>
                    <a:pt x="1769" y="399"/>
                  </a:cubicBezTo>
                  <a:moveTo>
                    <a:pt x="1830" y="400"/>
                  </a:moveTo>
                  <a:cubicBezTo>
                    <a:pt x="1828" y="397"/>
                    <a:pt x="1828" y="397"/>
                    <a:pt x="1828" y="397"/>
                  </a:cubicBezTo>
                  <a:cubicBezTo>
                    <a:pt x="1788" y="396"/>
                    <a:pt x="1788" y="396"/>
                    <a:pt x="1788" y="396"/>
                  </a:cubicBezTo>
                  <a:cubicBezTo>
                    <a:pt x="1789" y="399"/>
                    <a:pt x="1789" y="399"/>
                    <a:pt x="1789" y="399"/>
                  </a:cubicBezTo>
                  <a:cubicBezTo>
                    <a:pt x="1830" y="400"/>
                    <a:pt x="1830" y="400"/>
                    <a:pt x="1830" y="400"/>
                  </a:cubicBezTo>
                  <a:moveTo>
                    <a:pt x="1647" y="399"/>
                  </a:moveTo>
                  <a:cubicBezTo>
                    <a:pt x="1646" y="396"/>
                    <a:pt x="1646" y="396"/>
                    <a:pt x="1646" y="396"/>
                  </a:cubicBezTo>
                  <a:cubicBezTo>
                    <a:pt x="1605" y="396"/>
                    <a:pt x="1605" y="396"/>
                    <a:pt x="1605" y="396"/>
                  </a:cubicBezTo>
                  <a:cubicBezTo>
                    <a:pt x="1606" y="399"/>
                    <a:pt x="1606" y="399"/>
                    <a:pt x="1606" y="399"/>
                  </a:cubicBezTo>
                  <a:cubicBezTo>
                    <a:pt x="1647" y="399"/>
                    <a:pt x="1647" y="399"/>
                    <a:pt x="1647" y="399"/>
                  </a:cubicBezTo>
                  <a:moveTo>
                    <a:pt x="1916" y="399"/>
                  </a:moveTo>
                  <a:cubicBezTo>
                    <a:pt x="1956" y="399"/>
                    <a:pt x="1956" y="399"/>
                    <a:pt x="1956" y="399"/>
                  </a:cubicBezTo>
                  <a:cubicBezTo>
                    <a:pt x="1955" y="396"/>
                    <a:pt x="1955" y="396"/>
                    <a:pt x="1955" y="396"/>
                  </a:cubicBezTo>
                  <a:cubicBezTo>
                    <a:pt x="1915" y="396"/>
                    <a:pt x="1915" y="396"/>
                    <a:pt x="1915" y="396"/>
                  </a:cubicBezTo>
                  <a:cubicBezTo>
                    <a:pt x="1916" y="399"/>
                    <a:pt x="1916" y="399"/>
                    <a:pt x="1916" y="399"/>
                  </a:cubicBezTo>
                  <a:moveTo>
                    <a:pt x="2017" y="399"/>
                  </a:moveTo>
                  <a:cubicBezTo>
                    <a:pt x="2016" y="396"/>
                    <a:pt x="2016" y="396"/>
                    <a:pt x="2016" y="396"/>
                  </a:cubicBezTo>
                  <a:cubicBezTo>
                    <a:pt x="1975" y="396"/>
                    <a:pt x="1975" y="396"/>
                    <a:pt x="1975" y="396"/>
                  </a:cubicBezTo>
                  <a:cubicBezTo>
                    <a:pt x="1976" y="399"/>
                    <a:pt x="1976" y="399"/>
                    <a:pt x="1976" y="399"/>
                  </a:cubicBezTo>
                  <a:cubicBezTo>
                    <a:pt x="2017" y="399"/>
                    <a:pt x="2017" y="399"/>
                    <a:pt x="2017" y="399"/>
                  </a:cubicBezTo>
                  <a:moveTo>
                    <a:pt x="2078" y="400"/>
                  </a:moveTo>
                  <a:cubicBezTo>
                    <a:pt x="2077" y="397"/>
                    <a:pt x="2077" y="397"/>
                    <a:pt x="2077" y="397"/>
                  </a:cubicBezTo>
                  <a:cubicBezTo>
                    <a:pt x="2036" y="396"/>
                    <a:pt x="2036" y="396"/>
                    <a:pt x="2036" y="396"/>
                  </a:cubicBezTo>
                  <a:cubicBezTo>
                    <a:pt x="2037" y="399"/>
                    <a:pt x="2037" y="399"/>
                    <a:pt x="2037" y="399"/>
                  </a:cubicBezTo>
                  <a:cubicBezTo>
                    <a:pt x="2078" y="400"/>
                    <a:pt x="2078" y="400"/>
                    <a:pt x="2078" y="400"/>
                  </a:cubicBezTo>
                  <a:moveTo>
                    <a:pt x="2143" y="400"/>
                  </a:moveTo>
                  <a:cubicBezTo>
                    <a:pt x="2142" y="397"/>
                    <a:pt x="2142" y="397"/>
                    <a:pt x="2142" y="397"/>
                  </a:cubicBezTo>
                  <a:cubicBezTo>
                    <a:pt x="2101" y="396"/>
                    <a:pt x="2101" y="396"/>
                    <a:pt x="2101" y="396"/>
                  </a:cubicBezTo>
                  <a:cubicBezTo>
                    <a:pt x="2102" y="399"/>
                    <a:pt x="2102" y="399"/>
                    <a:pt x="2102" y="399"/>
                  </a:cubicBezTo>
                  <a:cubicBezTo>
                    <a:pt x="2143" y="400"/>
                    <a:pt x="2143" y="400"/>
                    <a:pt x="2143" y="400"/>
                  </a:cubicBezTo>
                  <a:moveTo>
                    <a:pt x="2206" y="400"/>
                  </a:moveTo>
                  <a:cubicBezTo>
                    <a:pt x="2205" y="397"/>
                    <a:pt x="2205" y="397"/>
                    <a:pt x="2205" y="397"/>
                  </a:cubicBezTo>
                  <a:cubicBezTo>
                    <a:pt x="2164" y="396"/>
                    <a:pt x="2164" y="396"/>
                    <a:pt x="2164" y="396"/>
                  </a:cubicBezTo>
                  <a:cubicBezTo>
                    <a:pt x="2165" y="399"/>
                    <a:pt x="2165" y="399"/>
                    <a:pt x="2165" y="399"/>
                  </a:cubicBezTo>
                  <a:cubicBezTo>
                    <a:pt x="2206" y="400"/>
                    <a:pt x="2206" y="400"/>
                    <a:pt x="2206" y="400"/>
                  </a:cubicBezTo>
                  <a:moveTo>
                    <a:pt x="1895" y="399"/>
                  </a:moveTo>
                  <a:cubicBezTo>
                    <a:pt x="1894" y="396"/>
                    <a:pt x="1894" y="396"/>
                    <a:pt x="1894" y="396"/>
                  </a:cubicBezTo>
                  <a:cubicBezTo>
                    <a:pt x="1854" y="396"/>
                    <a:pt x="1854" y="396"/>
                    <a:pt x="1854" y="396"/>
                  </a:cubicBezTo>
                  <a:cubicBezTo>
                    <a:pt x="1855" y="399"/>
                    <a:pt x="1855" y="399"/>
                    <a:pt x="1855" y="399"/>
                  </a:cubicBezTo>
                  <a:cubicBezTo>
                    <a:pt x="1895" y="399"/>
                    <a:pt x="1895" y="399"/>
                    <a:pt x="1895" y="399"/>
                  </a:cubicBezTo>
                  <a:moveTo>
                    <a:pt x="431" y="31"/>
                  </a:moveTo>
                  <a:cubicBezTo>
                    <a:pt x="432" y="29"/>
                    <a:pt x="432" y="29"/>
                    <a:pt x="432" y="29"/>
                  </a:cubicBezTo>
                  <a:cubicBezTo>
                    <a:pt x="399" y="29"/>
                    <a:pt x="399" y="29"/>
                    <a:pt x="399" y="29"/>
                  </a:cubicBezTo>
                  <a:cubicBezTo>
                    <a:pt x="398" y="31"/>
                    <a:pt x="398" y="31"/>
                    <a:pt x="398" y="31"/>
                  </a:cubicBezTo>
                  <a:cubicBezTo>
                    <a:pt x="431" y="31"/>
                    <a:pt x="431" y="31"/>
                    <a:pt x="431" y="31"/>
                  </a:cubicBezTo>
                  <a:moveTo>
                    <a:pt x="332" y="31"/>
                  </a:moveTo>
                  <a:cubicBezTo>
                    <a:pt x="332" y="29"/>
                    <a:pt x="332" y="29"/>
                    <a:pt x="332" y="29"/>
                  </a:cubicBezTo>
                  <a:cubicBezTo>
                    <a:pt x="299" y="29"/>
                    <a:pt x="299" y="29"/>
                    <a:pt x="299" y="29"/>
                  </a:cubicBezTo>
                  <a:cubicBezTo>
                    <a:pt x="298" y="31"/>
                    <a:pt x="298" y="31"/>
                    <a:pt x="298" y="31"/>
                  </a:cubicBezTo>
                  <a:cubicBezTo>
                    <a:pt x="332" y="31"/>
                    <a:pt x="332" y="31"/>
                    <a:pt x="332" y="31"/>
                  </a:cubicBezTo>
                  <a:moveTo>
                    <a:pt x="232" y="31"/>
                  </a:moveTo>
                  <a:cubicBezTo>
                    <a:pt x="233" y="29"/>
                    <a:pt x="233" y="29"/>
                    <a:pt x="233" y="29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9" y="31"/>
                    <a:pt x="199" y="31"/>
                    <a:pt x="199" y="31"/>
                  </a:cubicBezTo>
                  <a:cubicBezTo>
                    <a:pt x="232" y="31"/>
                    <a:pt x="232" y="31"/>
                    <a:pt x="232" y="31"/>
                  </a:cubicBezTo>
                  <a:moveTo>
                    <a:pt x="282" y="31"/>
                  </a:moveTo>
                  <a:cubicBezTo>
                    <a:pt x="282" y="29"/>
                    <a:pt x="282" y="29"/>
                    <a:pt x="282" y="29"/>
                  </a:cubicBezTo>
                  <a:cubicBezTo>
                    <a:pt x="249" y="29"/>
                    <a:pt x="249" y="29"/>
                    <a:pt x="249" y="29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82" y="31"/>
                    <a:pt x="282" y="31"/>
                    <a:pt x="282" y="31"/>
                  </a:cubicBezTo>
                  <a:moveTo>
                    <a:pt x="184" y="31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50" y="31"/>
                    <a:pt x="150" y="31"/>
                    <a:pt x="150" y="31"/>
                  </a:cubicBezTo>
                  <a:cubicBezTo>
                    <a:pt x="184" y="31"/>
                    <a:pt x="184" y="31"/>
                    <a:pt x="184" y="31"/>
                  </a:cubicBezTo>
                  <a:moveTo>
                    <a:pt x="84" y="31"/>
                  </a:moveTo>
                  <a:cubicBezTo>
                    <a:pt x="85" y="29"/>
                    <a:pt x="85" y="29"/>
                    <a:pt x="85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84" y="31"/>
                    <a:pt x="84" y="31"/>
                    <a:pt x="84" y="31"/>
                  </a:cubicBezTo>
                  <a:moveTo>
                    <a:pt x="36" y="31"/>
                  </a:moveTo>
                  <a:cubicBezTo>
                    <a:pt x="37" y="29"/>
                    <a:pt x="37" y="29"/>
                    <a:pt x="37" y="29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6" y="31"/>
                    <a:pt x="36" y="31"/>
                    <a:pt x="36" y="31"/>
                  </a:cubicBezTo>
                  <a:moveTo>
                    <a:pt x="134" y="31"/>
                  </a:moveTo>
                  <a:cubicBezTo>
                    <a:pt x="134" y="29"/>
                    <a:pt x="134" y="29"/>
                    <a:pt x="134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34" y="31"/>
                    <a:pt x="134" y="31"/>
                    <a:pt x="134" y="31"/>
                  </a:cubicBezTo>
                  <a:moveTo>
                    <a:pt x="964" y="119"/>
                  </a:moveTo>
                  <a:cubicBezTo>
                    <a:pt x="964" y="119"/>
                    <a:pt x="965" y="119"/>
                    <a:pt x="966" y="119"/>
                  </a:cubicBezTo>
                  <a:cubicBezTo>
                    <a:pt x="966" y="119"/>
                    <a:pt x="967" y="119"/>
                    <a:pt x="968" y="119"/>
                  </a:cubicBezTo>
                  <a:cubicBezTo>
                    <a:pt x="968" y="119"/>
                    <a:pt x="969" y="119"/>
                    <a:pt x="969" y="119"/>
                  </a:cubicBezTo>
                  <a:cubicBezTo>
                    <a:pt x="970" y="119"/>
                    <a:pt x="971" y="119"/>
                    <a:pt x="971" y="119"/>
                  </a:cubicBezTo>
                  <a:cubicBezTo>
                    <a:pt x="971" y="117"/>
                    <a:pt x="971" y="117"/>
                    <a:pt x="971" y="117"/>
                  </a:cubicBezTo>
                  <a:cubicBezTo>
                    <a:pt x="971" y="117"/>
                    <a:pt x="970" y="117"/>
                    <a:pt x="969" y="117"/>
                  </a:cubicBezTo>
                  <a:cubicBezTo>
                    <a:pt x="969" y="117"/>
                    <a:pt x="968" y="117"/>
                    <a:pt x="968" y="117"/>
                  </a:cubicBezTo>
                  <a:cubicBezTo>
                    <a:pt x="967" y="117"/>
                    <a:pt x="966" y="117"/>
                    <a:pt x="966" y="117"/>
                  </a:cubicBezTo>
                  <a:cubicBezTo>
                    <a:pt x="965" y="117"/>
                    <a:pt x="965" y="117"/>
                    <a:pt x="964" y="117"/>
                  </a:cubicBezTo>
                  <a:cubicBezTo>
                    <a:pt x="936" y="117"/>
                    <a:pt x="936" y="117"/>
                    <a:pt x="936" y="117"/>
                  </a:cubicBezTo>
                  <a:cubicBezTo>
                    <a:pt x="936" y="119"/>
                    <a:pt x="936" y="119"/>
                    <a:pt x="936" y="119"/>
                  </a:cubicBezTo>
                  <a:cubicBezTo>
                    <a:pt x="964" y="119"/>
                    <a:pt x="964" y="119"/>
                    <a:pt x="964" y="119"/>
                  </a:cubicBezTo>
                  <a:moveTo>
                    <a:pt x="364" y="385"/>
                  </a:moveTo>
                  <a:cubicBezTo>
                    <a:pt x="365" y="382"/>
                    <a:pt x="365" y="382"/>
                    <a:pt x="365" y="382"/>
                  </a:cubicBezTo>
                  <a:cubicBezTo>
                    <a:pt x="325" y="382"/>
                    <a:pt x="325" y="382"/>
                    <a:pt x="325" y="382"/>
                  </a:cubicBezTo>
                  <a:cubicBezTo>
                    <a:pt x="324" y="385"/>
                    <a:pt x="324" y="385"/>
                    <a:pt x="324" y="385"/>
                  </a:cubicBezTo>
                  <a:cubicBezTo>
                    <a:pt x="364" y="385"/>
                    <a:pt x="364" y="385"/>
                    <a:pt x="364" y="385"/>
                  </a:cubicBezTo>
                  <a:moveTo>
                    <a:pt x="423" y="385"/>
                  </a:moveTo>
                  <a:cubicBezTo>
                    <a:pt x="424" y="382"/>
                    <a:pt x="424" y="382"/>
                    <a:pt x="424" y="382"/>
                  </a:cubicBezTo>
                  <a:cubicBezTo>
                    <a:pt x="384" y="382"/>
                    <a:pt x="384" y="382"/>
                    <a:pt x="384" y="382"/>
                  </a:cubicBezTo>
                  <a:cubicBezTo>
                    <a:pt x="384" y="385"/>
                    <a:pt x="384" y="385"/>
                    <a:pt x="384" y="385"/>
                  </a:cubicBezTo>
                  <a:cubicBezTo>
                    <a:pt x="423" y="385"/>
                    <a:pt x="423" y="385"/>
                    <a:pt x="423" y="385"/>
                  </a:cubicBezTo>
                  <a:moveTo>
                    <a:pt x="1583" y="39"/>
                  </a:moveTo>
                  <a:cubicBezTo>
                    <a:pt x="1582" y="36"/>
                    <a:pt x="1582" y="36"/>
                    <a:pt x="1582" y="36"/>
                  </a:cubicBezTo>
                  <a:cubicBezTo>
                    <a:pt x="1548" y="36"/>
                    <a:pt x="1548" y="36"/>
                    <a:pt x="1548" y="36"/>
                  </a:cubicBezTo>
                  <a:cubicBezTo>
                    <a:pt x="1549" y="39"/>
                    <a:pt x="1549" y="39"/>
                    <a:pt x="1549" y="39"/>
                  </a:cubicBezTo>
                  <a:cubicBezTo>
                    <a:pt x="1583" y="39"/>
                    <a:pt x="1583" y="39"/>
                    <a:pt x="1583" y="39"/>
                  </a:cubicBezTo>
                  <a:moveTo>
                    <a:pt x="919" y="119"/>
                  </a:moveTo>
                  <a:cubicBezTo>
                    <a:pt x="919" y="117"/>
                    <a:pt x="919" y="117"/>
                    <a:pt x="919" y="117"/>
                  </a:cubicBezTo>
                  <a:cubicBezTo>
                    <a:pt x="884" y="117"/>
                    <a:pt x="884" y="117"/>
                    <a:pt x="884" y="117"/>
                  </a:cubicBezTo>
                  <a:cubicBezTo>
                    <a:pt x="884" y="119"/>
                    <a:pt x="884" y="119"/>
                    <a:pt x="884" y="119"/>
                  </a:cubicBezTo>
                  <a:cubicBezTo>
                    <a:pt x="919" y="119"/>
                    <a:pt x="919" y="119"/>
                    <a:pt x="919" y="119"/>
                  </a:cubicBezTo>
                  <a:moveTo>
                    <a:pt x="304" y="384"/>
                  </a:moveTo>
                  <a:cubicBezTo>
                    <a:pt x="305" y="382"/>
                    <a:pt x="305" y="382"/>
                    <a:pt x="305" y="382"/>
                  </a:cubicBezTo>
                  <a:cubicBezTo>
                    <a:pt x="265" y="381"/>
                    <a:pt x="265" y="381"/>
                    <a:pt x="265" y="381"/>
                  </a:cubicBezTo>
                  <a:cubicBezTo>
                    <a:pt x="264" y="384"/>
                    <a:pt x="264" y="384"/>
                    <a:pt x="264" y="384"/>
                  </a:cubicBezTo>
                  <a:cubicBezTo>
                    <a:pt x="304" y="384"/>
                    <a:pt x="304" y="384"/>
                    <a:pt x="304" y="384"/>
                  </a:cubicBezTo>
                  <a:moveTo>
                    <a:pt x="245" y="384"/>
                  </a:moveTo>
                  <a:cubicBezTo>
                    <a:pt x="246" y="381"/>
                    <a:pt x="246" y="381"/>
                    <a:pt x="246" y="381"/>
                  </a:cubicBezTo>
                  <a:cubicBezTo>
                    <a:pt x="206" y="381"/>
                    <a:pt x="206" y="381"/>
                    <a:pt x="206" y="381"/>
                  </a:cubicBezTo>
                  <a:cubicBezTo>
                    <a:pt x="205" y="384"/>
                    <a:pt x="205" y="384"/>
                    <a:pt x="205" y="384"/>
                  </a:cubicBezTo>
                  <a:cubicBezTo>
                    <a:pt x="245" y="384"/>
                    <a:pt x="245" y="384"/>
                    <a:pt x="245" y="384"/>
                  </a:cubicBezTo>
                  <a:moveTo>
                    <a:pt x="1532" y="38"/>
                  </a:moveTo>
                  <a:cubicBezTo>
                    <a:pt x="1531" y="36"/>
                    <a:pt x="1531" y="36"/>
                    <a:pt x="1531" y="36"/>
                  </a:cubicBezTo>
                  <a:cubicBezTo>
                    <a:pt x="1497" y="36"/>
                    <a:pt x="1497" y="36"/>
                    <a:pt x="1497" y="36"/>
                  </a:cubicBezTo>
                  <a:cubicBezTo>
                    <a:pt x="1498" y="38"/>
                    <a:pt x="1498" y="38"/>
                    <a:pt x="1498" y="38"/>
                  </a:cubicBezTo>
                  <a:cubicBezTo>
                    <a:pt x="1532" y="38"/>
                    <a:pt x="1532" y="38"/>
                    <a:pt x="1532" y="38"/>
                  </a:cubicBezTo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ID" sz="7198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</p:grpSp>
      <p:sp>
        <p:nvSpPr>
          <p:cNvPr id="307" name="Freeform 9">
            <a:extLst>
              <a:ext uri="{FF2B5EF4-FFF2-40B4-BE49-F238E27FC236}">
                <a16:creationId xmlns:a16="http://schemas.microsoft.com/office/drawing/2014/main" id="{BCAB764F-3D76-4AF3-A0F6-4A9D9374DCDF}"/>
              </a:ext>
            </a:extLst>
          </p:cNvPr>
          <p:cNvSpPr>
            <a:spLocks/>
          </p:cNvSpPr>
          <p:nvPr/>
        </p:nvSpPr>
        <p:spPr bwMode="auto">
          <a:xfrm>
            <a:off x="8806754" y="3781597"/>
            <a:ext cx="1135548" cy="1733205"/>
          </a:xfrm>
          <a:custGeom>
            <a:avLst/>
            <a:gdLst>
              <a:gd name="T0" fmla="*/ 60 w 120"/>
              <a:gd name="T1" fmla="*/ 0 h 184"/>
              <a:gd name="T2" fmla="*/ 120 w 120"/>
              <a:gd name="T3" fmla="*/ 60 h 184"/>
              <a:gd name="T4" fmla="*/ 120 w 120"/>
              <a:gd name="T5" fmla="*/ 68 h 184"/>
              <a:gd name="T6" fmla="*/ 60 w 120"/>
              <a:gd name="T7" fmla="*/ 184 h 184"/>
              <a:gd name="T8" fmla="*/ 0 w 120"/>
              <a:gd name="T9" fmla="*/ 68 h 184"/>
              <a:gd name="T10" fmla="*/ 0 w 120"/>
              <a:gd name="T11" fmla="*/ 60 h 184"/>
              <a:gd name="T12" fmla="*/ 60 w 120"/>
              <a:gd name="T13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84">
                <a:moveTo>
                  <a:pt x="60" y="0"/>
                </a:moveTo>
                <a:cubicBezTo>
                  <a:pt x="93" y="0"/>
                  <a:pt x="120" y="27"/>
                  <a:pt x="120" y="60"/>
                </a:cubicBezTo>
                <a:cubicBezTo>
                  <a:pt x="120" y="62"/>
                  <a:pt x="120" y="65"/>
                  <a:pt x="120" y="68"/>
                </a:cubicBezTo>
                <a:cubicBezTo>
                  <a:pt x="117" y="99"/>
                  <a:pt x="83" y="143"/>
                  <a:pt x="60" y="184"/>
                </a:cubicBezTo>
                <a:cubicBezTo>
                  <a:pt x="37" y="143"/>
                  <a:pt x="4" y="99"/>
                  <a:pt x="0" y="68"/>
                </a:cubicBezTo>
                <a:cubicBezTo>
                  <a:pt x="0" y="65"/>
                  <a:pt x="0" y="62"/>
                  <a:pt x="0" y="60"/>
                </a:cubicBezTo>
                <a:cubicBezTo>
                  <a:pt x="0" y="27"/>
                  <a:pt x="27" y="0"/>
                  <a:pt x="60" y="0"/>
                </a:cubicBezTo>
                <a:close/>
              </a:path>
            </a:pathLst>
          </a:custGeom>
          <a:solidFill>
            <a:srgbClr val="0CCE6B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ID" sz="7198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150" name="Freihandform 149">
            <a:extLst>
              <a:ext uri="{FF2B5EF4-FFF2-40B4-BE49-F238E27FC236}">
                <a16:creationId xmlns:a16="http://schemas.microsoft.com/office/drawing/2014/main" id="{A8F29CAB-602F-994A-A073-C0FC6A1710B5}"/>
              </a:ext>
            </a:extLst>
          </p:cNvPr>
          <p:cNvSpPr/>
          <p:nvPr/>
        </p:nvSpPr>
        <p:spPr>
          <a:xfrm>
            <a:off x="-44450" y="0"/>
            <a:ext cx="24422100" cy="2419350"/>
          </a:xfrm>
          <a:custGeom>
            <a:avLst/>
            <a:gdLst>
              <a:gd name="connsiteX0" fmla="*/ 19050 w 24422100"/>
              <a:gd name="connsiteY0" fmla="*/ 2419350 h 2419350"/>
              <a:gd name="connsiteX1" fmla="*/ 24422100 w 24422100"/>
              <a:gd name="connsiteY1" fmla="*/ 1905000 h 2419350"/>
              <a:gd name="connsiteX2" fmla="*/ 24422100 w 24422100"/>
              <a:gd name="connsiteY2" fmla="*/ 0 h 2419350"/>
              <a:gd name="connsiteX3" fmla="*/ 0 w 24422100"/>
              <a:gd name="connsiteY3" fmla="*/ 0 h 2419350"/>
              <a:gd name="connsiteX4" fmla="*/ 19050 w 24422100"/>
              <a:gd name="connsiteY4" fmla="*/ 2419350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22100" h="2419350">
                <a:moveTo>
                  <a:pt x="19050" y="2419350"/>
                </a:moveTo>
                <a:lnTo>
                  <a:pt x="24422100" y="1905000"/>
                </a:lnTo>
                <a:lnTo>
                  <a:pt x="24422100" y="0"/>
                </a:lnTo>
                <a:lnTo>
                  <a:pt x="0" y="0"/>
                </a:lnTo>
                <a:lnTo>
                  <a:pt x="19050" y="2419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151" name="TextBox 33">
            <a:extLst>
              <a:ext uri="{FF2B5EF4-FFF2-40B4-BE49-F238E27FC236}">
                <a16:creationId xmlns:a16="http://schemas.microsoft.com/office/drawing/2014/main" id="{04669B59-8A13-3F42-97AA-6C13F067BFD6}"/>
              </a:ext>
            </a:extLst>
          </p:cNvPr>
          <p:cNvSpPr txBox="1"/>
          <p:nvPr/>
        </p:nvSpPr>
        <p:spPr>
          <a:xfrm>
            <a:off x="363179" y="554821"/>
            <a:ext cx="2363859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CH" sz="6600" b="1" dirty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Customer-Journey-Präsentationsvorlagen</a:t>
            </a:r>
          </a:p>
        </p:txBody>
      </p:sp>
      <p:sp>
        <p:nvSpPr>
          <p:cNvPr id="304" name="Freeform 9">
            <a:extLst>
              <a:ext uri="{FF2B5EF4-FFF2-40B4-BE49-F238E27FC236}">
                <a16:creationId xmlns:a16="http://schemas.microsoft.com/office/drawing/2014/main" id="{354DC1DF-993E-4FD7-8920-974FEFD06EF5}"/>
              </a:ext>
            </a:extLst>
          </p:cNvPr>
          <p:cNvSpPr>
            <a:spLocks/>
          </p:cNvSpPr>
          <p:nvPr/>
        </p:nvSpPr>
        <p:spPr bwMode="auto">
          <a:xfrm>
            <a:off x="3433158" y="7133807"/>
            <a:ext cx="1135548" cy="1733205"/>
          </a:xfrm>
          <a:custGeom>
            <a:avLst/>
            <a:gdLst>
              <a:gd name="T0" fmla="*/ 60 w 120"/>
              <a:gd name="T1" fmla="*/ 0 h 184"/>
              <a:gd name="T2" fmla="*/ 120 w 120"/>
              <a:gd name="T3" fmla="*/ 60 h 184"/>
              <a:gd name="T4" fmla="*/ 120 w 120"/>
              <a:gd name="T5" fmla="*/ 68 h 184"/>
              <a:gd name="T6" fmla="*/ 60 w 120"/>
              <a:gd name="T7" fmla="*/ 184 h 184"/>
              <a:gd name="T8" fmla="*/ 0 w 120"/>
              <a:gd name="T9" fmla="*/ 68 h 184"/>
              <a:gd name="T10" fmla="*/ 0 w 120"/>
              <a:gd name="T11" fmla="*/ 60 h 184"/>
              <a:gd name="T12" fmla="*/ 60 w 120"/>
              <a:gd name="T13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84">
                <a:moveTo>
                  <a:pt x="60" y="0"/>
                </a:moveTo>
                <a:cubicBezTo>
                  <a:pt x="93" y="0"/>
                  <a:pt x="120" y="27"/>
                  <a:pt x="120" y="60"/>
                </a:cubicBezTo>
                <a:cubicBezTo>
                  <a:pt x="120" y="62"/>
                  <a:pt x="120" y="65"/>
                  <a:pt x="120" y="68"/>
                </a:cubicBezTo>
                <a:cubicBezTo>
                  <a:pt x="117" y="99"/>
                  <a:pt x="83" y="143"/>
                  <a:pt x="60" y="184"/>
                </a:cubicBezTo>
                <a:cubicBezTo>
                  <a:pt x="37" y="143"/>
                  <a:pt x="4" y="99"/>
                  <a:pt x="0" y="68"/>
                </a:cubicBezTo>
                <a:cubicBezTo>
                  <a:pt x="0" y="65"/>
                  <a:pt x="0" y="62"/>
                  <a:pt x="0" y="60"/>
                </a:cubicBezTo>
                <a:cubicBezTo>
                  <a:pt x="0" y="27"/>
                  <a:pt x="27" y="0"/>
                  <a:pt x="60" y="0"/>
                </a:cubicBezTo>
                <a:close/>
              </a:path>
            </a:pathLst>
          </a:custGeom>
          <a:solidFill>
            <a:srgbClr val="E51F55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ID" sz="7198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pic>
        <p:nvPicPr>
          <p:cNvPr id="141" name="Grafik 140">
            <a:extLst>
              <a:ext uri="{FF2B5EF4-FFF2-40B4-BE49-F238E27FC236}">
                <a16:creationId xmlns:a16="http://schemas.microsoft.com/office/drawing/2014/main" id="{F24316BB-B0BA-8042-A86D-82098CA68C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578" y="7270517"/>
            <a:ext cx="972000" cy="972000"/>
          </a:xfrm>
          <a:prstGeom prst="rect">
            <a:avLst/>
          </a:prstGeom>
        </p:spPr>
      </p:pic>
      <p:pic>
        <p:nvPicPr>
          <p:cNvPr id="142" name="Grafik 141">
            <a:extLst>
              <a:ext uri="{FF2B5EF4-FFF2-40B4-BE49-F238E27FC236}">
                <a16:creationId xmlns:a16="http://schemas.microsoft.com/office/drawing/2014/main" id="{9F0FC81E-7B9C-9941-8532-794C01B3C4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997" y="3870909"/>
            <a:ext cx="972000" cy="972000"/>
          </a:xfrm>
          <a:prstGeom prst="rect">
            <a:avLst/>
          </a:prstGeom>
        </p:spPr>
      </p:pic>
      <p:sp>
        <p:nvSpPr>
          <p:cNvPr id="310" name="Freeform 9">
            <a:extLst>
              <a:ext uri="{FF2B5EF4-FFF2-40B4-BE49-F238E27FC236}">
                <a16:creationId xmlns:a16="http://schemas.microsoft.com/office/drawing/2014/main" id="{8A22879E-D558-4DCB-917F-1C794FDCB43D}"/>
              </a:ext>
            </a:extLst>
          </p:cNvPr>
          <p:cNvSpPr>
            <a:spLocks/>
          </p:cNvSpPr>
          <p:nvPr/>
        </p:nvSpPr>
        <p:spPr bwMode="auto">
          <a:xfrm>
            <a:off x="11832270" y="7216054"/>
            <a:ext cx="1135548" cy="1733205"/>
          </a:xfrm>
          <a:custGeom>
            <a:avLst/>
            <a:gdLst>
              <a:gd name="T0" fmla="*/ 60 w 120"/>
              <a:gd name="T1" fmla="*/ 0 h 184"/>
              <a:gd name="T2" fmla="*/ 120 w 120"/>
              <a:gd name="T3" fmla="*/ 60 h 184"/>
              <a:gd name="T4" fmla="*/ 120 w 120"/>
              <a:gd name="T5" fmla="*/ 68 h 184"/>
              <a:gd name="T6" fmla="*/ 60 w 120"/>
              <a:gd name="T7" fmla="*/ 184 h 184"/>
              <a:gd name="T8" fmla="*/ 0 w 120"/>
              <a:gd name="T9" fmla="*/ 68 h 184"/>
              <a:gd name="T10" fmla="*/ 0 w 120"/>
              <a:gd name="T11" fmla="*/ 60 h 184"/>
              <a:gd name="T12" fmla="*/ 60 w 120"/>
              <a:gd name="T13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84">
                <a:moveTo>
                  <a:pt x="60" y="0"/>
                </a:moveTo>
                <a:cubicBezTo>
                  <a:pt x="93" y="0"/>
                  <a:pt x="120" y="27"/>
                  <a:pt x="120" y="60"/>
                </a:cubicBezTo>
                <a:cubicBezTo>
                  <a:pt x="120" y="62"/>
                  <a:pt x="120" y="65"/>
                  <a:pt x="120" y="68"/>
                </a:cubicBezTo>
                <a:cubicBezTo>
                  <a:pt x="117" y="99"/>
                  <a:pt x="83" y="143"/>
                  <a:pt x="60" y="184"/>
                </a:cubicBezTo>
                <a:cubicBezTo>
                  <a:pt x="37" y="143"/>
                  <a:pt x="4" y="99"/>
                  <a:pt x="0" y="68"/>
                </a:cubicBezTo>
                <a:cubicBezTo>
                  <a:pt x="0" y="65"/>
                  <a:pt x="0" y="62"/>
                  <a:pt x="0" y="60"/>
                </a:cubicBezTo>
                <a:cubicBezTo>
                  <a:pt x="0" y="27"/>
                  <a:pt x="27" y="0"/>
                  <a:pt x="60" y="0"/>
                </a:cubicBezTo>
                <a:close/>
              </a:path>
            </a:pathLst>
          </a:custGeom>
          <a:solidFill>
            <a:srgbClr val="2A2C4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ID" sz="7198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pic>
        <p:nvPicPr>
          <p:cNvPr id="143" name="Grafik 142">
            <a:extLst>
              <a:ext uri="{FF2B5EF4-FFF2-40B4-BE49-F238E27FC236}">
                <a16:creationId xmlns:a16="http://schemas.microsoft.com/office/drawing/2014/main" id="{1BC798FA-7F52-D24D-BB64-04E5B9FFC9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173" y="7540778"/>
            <a:ext cx="900000" cy="900000"/>
          </a:xfrm>
          <a:prstGeom prst="rect">
            <a:avLst/>
          </a:prstGeom>
        </p:spPr>
      </p:pic>
      <p:sp>
        <p:nvSpPr>
          <p:cNvPr id="313" name="Freeform 9">
            <a:extLst>
              <a:ext uri="{FF2B5EF4-FFF2-40B4-BE49-F238E27FC236}">
                <a16:creationId xmlns:a16="http://schemas.microsoft.com/office/drawing/2014/main" id="{5EB2C052-978B-4A9E-900F-7083AD749CAA}"/>
              </a:ext>
            </a:extLst>
          </p:cNvPr>
          <p:cNvSpPr>
            <a:spLocks/>
          </p:cNvSpPr>
          <p:nvPr/>
        </p:nvSpPr>
        <p:spPr bwMode="auto">
          <a:xfrm>
            <a:off x="16256980" y="2797411"/>
            <a:ext cx="1135548" cy="1733205"/>
          </a:xfrm>
          <a:custGeom>
            <a:avLst/>
            <a:gdLst>
              <a:gd name="T0" fmla="*/ 60 w 120"/>
              <a:gd name="T1" fmla="*/ 0 h 184"/>
              <a:gd name="T2" fmla="*/ 120 w 120"/>
              <a:gd name="T3" fmla="*/ 60 h 184"/>
              <a:gd name="T4" fmla="*/ 120 w 120"/>
              <a:gd name="T5" fmla="*/ 68 h 184"/>
              <a:gd name="T6" fmla="*/ 60 w 120"/>
              <a:gd name="T7" fmla="*/ 184 h 184"/>
              <a:gd name="T8" fmla="*/ 0 w 120"/>
              <a:gd name="T9" fmla="*/ 68 h 184"/>
              <a:gd name="T10" fmla="*/ 0 w 120"/>
              <a:gd name="T11" fmla="*/ 60 h 184"/>
              <a:gd name="T12" fmla="*/ 60 w 120"/>
              <a:gd name="T13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84">
                <a:moveTo>
                  <a:pt x="60" y="0"/>
                </a:moveTo>
                <a:cubicBezTo>
                  <a:pt x="93" y="0"/>
                  <a:pt x="120" y="27"/>
                  <a:pt x="120" y="60"/>
                </a:cubicBezTo>
                <a:cubicBezTo>
                  <a:pt x="120" y="62"/>
                  <a:pt x="120" y="65"/>
                  <a:pt x="120" y="68"/>
                </a:cubicBezTo>
                <a:cubicBezTo>
                  <a:pt x="117" y="99"/>
                  <a:pt x="83" y="143"/>
                  <a:pt x="60" y="184"/>
                </a:cubicBezTo>
                <a:cubicBezTo>
                  <a:pt x="37" y="143"/>
                  <a:pt x="4" y="99"/>
                  <a:pt x="0" y="68"/>
                </a:cubicBezTo>
                <a:cubicBezTo>
                  <a:pt x="0" y="65"/>
                  <a:pt x="0" y="62"/>
                  <a:pt x="0" y="60"/>
                </a:cubicBezTo>
                <a:cubicBezTo>
                  <a:pt x="0" y="27"/>
                  <a:pt x="27" y="0"/>
                  <a:pt x="60" y="0"/>
                </a:cubicBezTo>
                <a:close/>
              </a:path>
            </a:pathLst>
          </a:custGeom>
          <a:solidFill>
            <a:srgbClr val="E51F93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ID" sz="7198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pic>
        <p:nvPicPr>
          <p:cNvPr id="144" name="Grafik 143">
            <a:extLst>
              <a:ext uri="{FF2B5EF4-FFF2-40B4-BE49-F238E27FC236}">
                <a16:creationId xmlns:a16="http://schemas.microsoft.com/office/drawing/2014/main" id="{B32B25F0-6DB2-0F45-88B8-7FEE7A94962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754" y="2961900"/>
            <a:ext cx="900000" cy="900000"/>
          </a:xfrm>
          <a:prstGeom prst="rect">
            <a:avLst/>
          </a:prstGeom>
        </p:spPr>
      </p:pic>
      <p:sp>
        <p:nvSpPr>
          <p:cNvPr id="316" name="Freeform 9">
            <a:extLst>
              <a:ext uri="{FF2B5EF4-FFF2-40B4-BE49-F238E27FC236}">
                <a16:creationId xmlns:a16="http://schemas.microsoft.com/office/drawing/2014/main" id="{B940A8F8-1A49-4923-A5B9-366887D83AA3}"/>
              </a:ext>
            </a:extLst>
          </p:cNvPr>
          <p:cNvSpPr>
            <a:spLocks/>
          </p:cNvSpPr>
          <p:nvPr/>
        </p:nvSpPr>
        <p:spPr bwMode="auto">
          <a:xfrm>
            <a:off x="20231380" y="7299856"/>
            <a:ext cx="1135548" cy="1733205"/>
          </a:xfrm>
          <a:custGeom>
            <a:avLst/>
            <a:gdLst>
              <a:gd name="T0" fmla="*/ 60 w 120"/>
              <a:gd name="T1" fmla="*/ 0 h 184"/>
              <a:gd name="T2" fmla="*/ 120 w 120"/>
              <a:gd name="T3" fmla="*/ 60 h 184"/>
              <a:gd name="T4" fmla="*/ 120 w 120"/>
              <a:gd name="T5" fmla="*/ 68 h 184"/>
              <a:gd name="T6" fmla="*/ 60 w 120"/>
              <a:gd name="T7" fmla="*/ 184 h 184"/>
              <a:gd name="T8" fmla="*/ 0 w 120"/>
              <a:gd name="T9" fmla="*/ 68 h 184"/>
              <a:gd name="T10" fmla="*/ 0 w 120"/>
              <a:gd name="T11" fmla="*/ 60 h 184"/>
              <a:gd name="T12" fmla="*/ 60 w 120"/>
              <a:gd name="T13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84">
                <a:moveTo>
                  <a:pt x="60" y="0"/>
                </a:moveTo>
                <a:cubicBezTo>
                  <a:pt x="93" y="0"/>
                  <a:pt x="120" y="27"/>
                  <a:pt x="120" y="60"/>
                </a:cubicBezTo>
                <a:cubicBezTo>
                  <a:pt x="120" y="62"/>
                  <a:pt x="120" y="65"/>
                  <a:pt x="120" y="68"/>
                </a:cubicBezTo>
                <a:cubicBezTo>
                  <a:pt x="117" y="99"/>
                  <a:pt x="83" y="143"/>
                  <a:pt x="60" y="184"/>
                </a:cubicBezTo>
                <a:cubicBezTo>
                  <a:pt x="37" y="143"/>
                  <a:pt x="4" y="99"/>
                  <a:pt x="0" y="68"/>
                </a:cubicBezTo>
                <a:cubicBezTo>
                  <a:pt x="0" y="65"/>
                  <a:pt x="0" y="62"/>
                  <a:pt x="0" y="60"/>
                </a:cubicBezTo>
                <a:cubicBezTo>
                  <a:pt x="0" y="27"/>
                  <a:pt x="27" y="0"/>
                  <a:pt x="60" y="0"/>
                </a:cubicBezTo>
                <a:close/>
              </a:path>
            </a:pathLst>
          </a:custGeom>
          <a:solidFill>
            <a:srgbClr val="1C5CDD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ID" sz="7198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pic>
        <p:nvPicPr>
          <p:cNvPr id="145" name="Grafik 144">
            <a:extLst>
              <a:ext uri="{FF2B5EF4-FFF2-40B4-BE49-F238E27FC236}">
                <a16:creationId xmlns:a16="http://schemas.microsoft.com/office/drawing/2014/main" id="{143F8EA5-81F8-D240-BEC1-F6C0A465B7F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690" y="7534741"/>
            <a:ext cx="900000" cy="900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57B53F7-34BB-CD13-472F-AA69B9A9ACC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121033" y="12193699"/>
            <a:ext cx="4393241" cy="97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289" grpId="0"/>
      <p:bldP spid="290" grpId="0"/>
      <p:bldP spid="291" grpId="0"/>
      <p:bldP spid="292" grpId="0"/>
      <p:bldP spid="293" grpId="0"/>
      <p:bldP spid="294" grpId="0"/>
      <p:bldP spid="295" grpId="0"/>
      <p:bldP spid="298" grpId="0"/>
      <p:bldP spid="299" grpId="0"/>
      <p:bldP spid="307" grpId="0" animBg="1"/>
      <p:bldP spid="304" grpId="0" animBg="1"/>
      <p:bldP spid="310" grpId="0" animBg="1"/>
      <p:bldP spid="313" grpId="0" animBg="1"/>
      <p:bldP spid="3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ihandform 107">
            <a:extLst>
              <a:ext uri="{FF2B5EF4-FFF2-40B4-BE49-F238E27FC236}">
                <a16:creationId xmlns:a16="http://schemas.microsoft.com/office/drawing/2014/main" id="{AA72DF15-D94F-8E45-A00E-1EB7052F16EE}"/>
              </a:ext>
            </a:extLst>
          </p:cNvPr>
          <p:cNvSpPr/>
          <p:nvPr/>
        </p:nvSpPr>
        <p:spPr>
          <a:xfrm>
            <a:off x="-44450" y="0"/>
            <a:ext cx="24422100" cy="2419350"/>
          </a:xfrm>
          <a:custGeom>
            <a:avLst/>
            <a:gdLst>
              <a:gd name="connsiteX0" fmla="*/ 19050 w 24422100"/>
              <a:gd name="connsiteY0" fmla="*/ 2419350 h 2419350"/>
              <a:gd name="connsiteX1" fmla="*/ 24422100 w 24422100"/>
              <a:gd name="connsiteY1" fmla="*/ 1905000 h 2419350"/>
              <a:gd name="connsiteX2" fmla="*/ 24422100 w 24422100"/>
              <a:gd name="connsiteY2" fmla="*/ 0 h 2419350"/>
              <a:gd name="connsiteX3" fmla="*/ 0 w 24422100"/>
              <a:gd name="connsiteY3" fmla="*/ 0 h 2419350"/>
              <a:gd name="connsiteX4" fmla="*/ 19050 w 24422100"/>
              <a:gd name="connsiteY4" fmla="*/ 2419350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22100" h="2419350">
                <a:moveTo>
                  <a:pt x="19050" y="2419350"/>
                </a:moveTo>
                <a:lnTo>
                  <a:pt x="24422100" y="1905000"/>
                </a:lnTo>
                <a:lnTo>
                  <a:pt x="24422100" y="0"/>
                </a:lnTo>
                <a:lnTo>
                  <a:pt x="0" y="0"/>
                </a:lnTo>
                <a:lnTo>
                  <a:pt x="19050" y="2419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109" name="TextBox 33">
            <a:extLst>
              <a:ext uri="{FF2B5EF4-FFF2-40B4-BE49-F238E27FC236}">
                <a16:creationId xmlns:a16="http://schemas.microsoft.com/office/drawing/2014/main" id="{4EE2DAAF-773B-5744-8134-2297C8DFEA8F}"/>
              </a:ext>
            </a:extLst>
          </p:cNvPr>
          <p:cNvSpPr txBox="1"/>
          <p:nvPr/>
        </p:nvSpPr>
        <p:spPr>
          <a:xfrm>
            <a:off x="363179" y="554821"/>
            <a:ext cx="2363859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CH" sz="6600" b="1" dirty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Customer Journey Präsentationsvorlagen</a:t>
            </a:r>
          </a:p>
        </p:txBody>
      </p:sp>
      <p:sp>
        <p:nvSpPr>
          <p:cNvPr id="3" name="Freeform: Shape 21">
            <a:extLst>
              <a:ext uri="{FF2B5EF4-FFF2-40B4-BE49-F238E27FC236}">
                <a16:creationId xmlns:a16="http://schemas.microsoft.com/office/drawing/2014/main" id="{8CCA1D22-50FA-92F5-3820-F515344BD674}"/>
              </a:ext>
            </a:extLst>
          </p:cNvPr>
          <p:cNvSpPr/>
          <p:nvPr/>
        </p:nvSpPr>
        <p:spPr>
          <a:xfrm>
            <a:off x="1790234" y="6929379"/>
            <a:ext cx="20797183" cy="1933752"/>
          </a:xfrm>
          <a:custGeom>
            <a:avLst/>
            <a:gdLst>
              <a:gd name="connsiteX0" fmla="*/ 0 w 5054600"/>
              <a:gd name="connsiteY0" fmla="*/ 25400 h 469983"/>
              <a:gd name="connsiteX1" fmla="*/ 279400 w 5054600"/>
              <a:gd name="connsiteY1" fmla="*/ 76200 h 469983"/>
              <a:gd name="connsiteX2" fmla="*/ 812800 w 5054600"/>
              <a:gd name="connsiteY2" fmla="*/ 431800 h 469983"/>
              <a:gd name="connsiteX3" fmla="*/ 1600200 w 5054600"/>
              <a:gd name="connsiteY3" fmla="*/ 0 h 469983"/>
              <a:gd name="connsiteX4" fmla="*/ 2413000 w 5054600"/>
              <a:gd name="connsiteY4" fmla="*/ 431800 h 469983"/>
              <a:gd name="connsiteX5" fmla="*/ 3276600 w 5054600"/>
              <a:gd name="connsiteY5" fmla="*/ 12700 h 469983"/>
              <a:gd name="connsiteX6" fmla="*/ 4102100 w 5054600"/>
              <a:gd name="connsiteY6" fmla="*/ 469900 h 469983"/>
              <a:gd name="connsiteX7" fmla="*/ 4711700 w 5054600"/>
              <a:gd name="connsiteY7" fmla="*/ 50800 h 469983"/>
              <a:gd name="connsiteX8" fmla="*/ 5054600 w 5054600"/>
              <a:gd name="connsiteY8" fmla="*/ 63500 h 46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54600" h="469983">
                <a:moveTo>
                  <a:pt x="0" y="25400"/>
                </a:moveTo>
                <a:cubicBezTo>
                  <a:pt x="71966" y="16933"/>
                  <a:pt x="143933" y="8467"/>
                  <a:pt x="279400" y="76200"/>
                </a:cubicBezTo>
                <a:cubicBezTo>
                  <a:pt x="414867" y="143933"/>
                  <a:pt x="592667" y="444500"/>
                  <a:pt x="812800" y="431800"/>
                </a:cubicBezTo>
                <a:cubicBezTo>
                  <a:pt x="1032933" y="419100"/>
                  <a:pt x="1333500" y="0"/>
                  <a:pt x="1600200" y="0"/>
                </a:cubicBezTo>
                <a:cubicBezTo>
                  <a:pt x="1866900" y="0"/>
                  <a:pt x="2133600" y="429683"/>
                  <a:pt x="2413000" y="431800"/>
                </a:cubicBezTo>
                <a:cubicBezTo>
                  <a:pt x="2692400" y="433917"/>
                  <a:pt x="2995083" y="6350"/>
                  <a:pt x="3276600" y="12700"/>
                </a:cubicBezTo>
                <a:cubicBezTo>
                  <a:pt x="3558117" y="19050"/>
                  <a:pt x="3862917" y="463550"/>
                  <a:pt x="4102100" y="469900"/>
                </a:cubicBezTo>
                <a:cubicBezTo>
                  <a:pt x="4341283" y="476250"/>
                  <a:pt x="4552950" y="118533"/>
                  <a:pt x="4711700" y="50800"/>
                </a:cubicBezTo>
                <a:cubicBezTo>
                  <a:pt x="4870450" y="-16933"/>
                  <a:pt x="4962525" y="23283"/>
                  <a:pt x="5054600" y="63500"/>
                </a:cubicBezTo>
              </a:path>
            </a:pathLst>
          </a:custGeom>
          <a:noFill/>
          <a:ln w="50800">
            <a:solidFill>
              <a:srgbClr val="353648"/>
            </a:solidFill>
          </a:ln>
          <a:effectLst>
            <a:outerShdw blurRad="139700" dist="228600" dir="222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7198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5" name="Oval 37">
            <a:extLst>
              <a:ext uri="{FF2B5EF4-FFF2-40B4-BE49-F238E27FC236}">
                <a16:creationId xmlns:a16="http://schemas.microsoft.com/office/drawing/2014/main" id="{0E1B94D8-C3E6-69DE-C2AA-9858A88450B5}"/>
              </a:ext>
            </a:extLst>
          </p:cNvPr>
          <p:cNvSpPr/>
          <p:nvPr/>
        </p:nvSpPr>
        <p:spPr>
          <a:xfrm>
            <a:off x="4821942" y="8459370"/>
            <a:ext cx="413288" cy="413284"/>
          </a:xfrm>
          <a:prstGeom prst="ellipse">
            <a:avLst/>
          </a:prstGeom>
          <a:solidFill>
            <a:srgbClr val="BA1B49"/>
          </a:solidFill>
          <a:ln w="57150">
            <a:solidFill>
              <a:schemeClr val="bg2"/>
            </a:solidFill>
          </a:ln>
          <a:effectLst>
            <a:outerShdw blurRad="88900" sx="98000" sy="98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198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7" name="Oval 38">
            <a:extLst>
              <a:ext uri="{FF2B5EF4-FFF2-40B4-BE49-F238E27FC236}">
                <a16:creationId xmlns:a16="http://schemas.microsoft.com/office/drawing/2014/main" id="{1C1FAB35-2682-2D9D-2594-ACB998FFDFBE}"/>
              </a:ext>
            </a:extLst>
          </p:cNvPr>
          <p:cNvSpPr/>
          <p:nvPr/>
        </p:nvSpPr>
        <p:spPr>
          <a:xfrm>
            <a:off x="11496775" y="8449847"/>
            <a:ext cx="413288" cy="413284"/>
          </a:xfrm>
          <a:prstGeom prst="ellipse">
            <a:avLst/>
          </a:prstGeom>
          <a:solidFill>
            <a:srgbClr val="0CCE6B"/>
          </a:solidFill>
          <a:ln w="57150">
            <a:solidFill>
              <a:schemeClr val="bg2"/>
            </a:solidFill>
          </a:ln>
          <a:effectLst>
            <a:outerShdw blurRad="88900" sx="98000" sy="98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198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9" name="Oval 39">
            <a:extLst>
              <a:ext uri="{FF2B5EF4-FFF2-40B4-BE49-F238E27FC236}">
                <a16:creationId xmlns:a16="http://schemas.microsoft.com/office/drawing/2014/main" id="{32170319-E2C7-B28C-5DBA-F7CB4342902F}"/>
              </a:ext>
            </a:extLst>
          </p:cNvPr>
          <p:cNvSpPr/>
          <p:nvPr/>
        </p:nvSpPr>
        <p:spPr>
          <a:xfrm>
            <a:off x="18548880" y="8640411"/>
            <a:ext cx="413288" cy="413284"/>
          </a:xfrm>
          <a:prstGeom prst="ellipse">
            <a:avLst/>
          </a:prstGeom>
          <a:solidFill>
            <a:srgbClr val="803BBE"/>
          </a:solidFill>
          <a:ln w="57150">
            <a:solidFill>
              <a:schemeClr val="bg2"/>
            </a:solidFill>
          </a:ln>
          <a:effectLst>
            <a:outerShdw blurRad="88900" sx="98000" sy="98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198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10" name="Oval 56">
            <a:extLst>
              <a:ext uri="{FF2B5EF4-FFF2-40B4-BE49-F238E27FC236}">
                <a16:creationId xmlns:a16="http://schemas.microsoft.com/office/drawing/2014/main" id="{85744C77-1EB8-957D-AD88-99A79ECCEAAC}"/>
              </a:ext>
            </a:extLst>
          </p:cNvPr>
          <p:cNvSpPr/>
          <p:nvPr/>
        </p:nvSpPr>
        <p:spPr>
          <a:xfrm>
            <a:off x="8240074" y="6737303"/>
            <a:ext cx="413288" cy="413284"/>
          </a:xfrm>
          <a:prstGeom prst="ellipse">
            <a:avLst/>
          </a:prstGeom>
          <a:solidFill>
            <a:srgbClr val="FBB000"/>
          </a:solidFill>
          <a:ln w="57150">
            <a:solidFill>
              <a:schemeClr val="bg2"/>
            </a:solidFill>
          </a:ln>
          <a:effectLst>
            <a:outerShdw blurRad="88900" sx="98000" sy="98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198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11" name="Oval 57">
            <a:extLst>
              <a:ext uri="{FF2B5EF4-FFF2-40B4-BE49-F238E27FC236}">
                <a16:creationId xmlns:a16="http://schemas.microsoft.com/office/drawing/2014/main" id="{DCBAA8F8-CF4D-4C86-97BE-F3F9D752FBEA}"/>
              </a:ext>
            </a:extLst>
          </p:cNvPr>
          <p:cNvSpPr/>
          <p:nvPr/>
        </p:nvSpPr>
        <p:spPr>
          <a:xfrm>
            <a:off x="15271756" y="6737303"/>
            <a:ext cx="413288" cy="413284"/>
          </a:xfrm>
          <a:prstGeom prst="ellipse">
            <a:avLst/>
          </a:prstGeom>
          <a:solidFill>
            <a:srgbClr val="1C5CDD"/>
          </a:solidFill>
          <a:ln w="57150">
            <a:solidFill>
              <a:schemeClr val="bg2"/>
            </a:solidFill>
          </a:ln>
          <a:effectLst>
            <a:outerShdw blurRad="88900" sx="98000" sy="98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198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4922A2B-625C-5274-866D-649B31C3813E}"/>
              </a:ext>
            </a:extLst>
          </p:cNvPr>
          <p:cNvCxnSpPr>
            <a:cxnSpLocks/>
          </p:cNvCxnSpPr>
          <p:nvPr/>
        </p:nvCxnSpPr>
        <p:spPr>
          <a:xfrm>
            <a:off x="18755524" y="6876666"/>
            <a:ext cx="0" cy="149098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4">
            <a:extLst>
              <a:ext uri="{FF2B5EF4-FFF2-40B4-BE49-F238E27FC236}">
                <a16:creationId xmlns:a16="http://schemas.microsoft.com/office/drawing/2014/main" id="{D94A5119-D46E-1E62-BBE4-279643C07378}"/>
              </a:ext>
            </a:extLst>
          </p:cNvPr>
          <p:cNvCxnSpPr>
            <a:cxnSpLocks/>
          </p:cNvCxnSpPr>
          <p:nvPr/>
        </p:nvCxnSpPr>
        <p:spPr>
          <a:xfrm>
            <a:off x="11703419" y="6781385"/>
            <a:ext cx="0" cy="149098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5">
            <a:extLst>
              <a:ext uri="{FF2B5EF4-FFF2-40B4-BE49-F238E27FC236}">
                <a16:creationId xmlns:a16="http://schemas.microsoft.com/office/drawing/2014/main" id="{E05F87FE-351F-E397-995B-4D5F5BE3C3E7}"/>
              </a:ext>
            </a:extLst>
          </p:cNvPr>
          <p:cNvCxnSpPr>
            <a:cxnSpLocks/>
          </p:cNvCxnSpPr>
          <p:nvPr/>
        </p:nvCxnSpPr>
        <p:spPr>
          <a:xfrm>
            <a:off x="5028586" y="6786146"/>
            <a:ext cx="0" cy="149098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66">
            <a:extLst>
              <a:ext uri="{FF2B5EF4-FFF2-40B4-BE49-F238E27FC236}">
                <a16:creationId xmlns:a16="http://schemas.microsoft.com/office/drawing/2014/main" id="{DC167C1C-8F2B-417E-EF4E-65BBF542BF98}"/>
              </a:ext>
            </a:extLst>
          </p:cNvPr>
          <p:cNvGrpSpPr/>
          <p:nvPr/>
        </p:nvGrpSpPr>
        <p:grpSpPr>
          <a:xfrm flipV="1">
            <a:off x="8074928" y="8602196"/>
            <a:ext cx="743566" cy="496139"/>
            <a:chOff x="7400907" y="10319735"/>
            <a:chExt cx="371880" cy="248134"/>
          </a:xfrm>
        </p:grpSpPr>
        <p:sp>
          <p:nvSpPr>
            <p:cNvPr id="124" name="Isosceles Triangle 67">
              <a:extLst>
                <a:ext uri="{FF2B5EF4-FFF2-40B4-BE49-F238E27FC236}">
                  <a16:creationId xmlns:a16="http://schemas.microsoft.com/office/drawing/2014/main" id="{B752359E-C274-D9DE-7C89-E45E9847F6B8}"/>
                </a:ext>
              </a:extLst>
            </p:cNvPr>
            <p:cNvSpPr/>
            <p:nvPr/>
          </p:nvSpPr>
          <p:spPr>
            <a:xfrm flipV="1">
              <a:off x="7400907" y="10319735"/>
              <a:ext cx="371880" cy="248134"/>
            </a:xfrm>
            <a:prstGeom prst="triangle">
              <a:avLst/>
            </a:prstGeom>
            <a:gradFill flip="none" rotWithShape="1">
              <a:gsLst>
                <a:gs pos="0">
                  <a:srgbClr val="FBC240"/>
                </a:gs>
                <a:gs pos="99000">
                  <a:srgbClr val="FBC24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7198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grpSp>
          <p:nvGrpSpPr>
            <p:cNvPr id="125" name="Group 68">
              <a:extLst>
                <a:ext uri="{FF2B5EF4-FFF2-40B4-BE49-F238E27FC236}">
                  <a16:creationId xmlns:a16="http://schemas.microsoft.com/office/drawing/2014/main" id="{EDAD637A-4A52-502C-3D42-9227E25B319D}"/>
                </a:ext>
              </a:extLst>
            </p:cNvPr>
            <p:cNvGrpSpPr/>
            <p:nvPr/>
          </p:nvGrpSpPr>
          <p:grpSpPr>
            <a:xfrm>
              <a:off x="6726528" y="8602207"/>
              <a:ext cx="1720638" cy="1717528"/>
              <a:chOff x="6726528" y="8602207"/>
              <a:chExt cx="2013036" cy="2009398"/>
            </a:xfrm>
          </p:grpSpPr>
          <p:grpSp>
            <p:nvGrpSpPr>
              <p:cNvPr id="126" name="Group 69">
                <a:extLst>
                  <a:ext uri="{FF2B5EF4-FFF2-40B4-BE49-F238E27FC236}">
                    <a16:creationId xmlns:a16="http://schemas.microsoft.com/office/drawing/2014/main" id="{79BB1B8C-1A50-6E18-84D4-22760C4678C3}"/>
                  </a:ext>
                </a:extLst>
              </p:cNvPr>
              <p:cNvGrpSpPr/>
              <p:nvPr/>
            </p:nvGrpSpPr>
            <p:grpSpPr>
              <a:xfrm>
                <a:off x="6726528" y="8602207"/>
                <a:ext cx="2013036" cy="2009398"/>
                <a:chOff x="6726528" y="8602207"/>
                <a:chExt cx="1027110" cy="1025254"/>
              </a:xfrm>
            </p:grpSpPr>
            <p:sp>
              <p:nvSpPr>
                <p:cNvPr id="129" name="Rectangle: Rounded Corners 72">
                  <a:extLst>
                    <a:ext uri="{FF2B5EF4-FFF2-40B4-BE49-F238E27FC236}">
                      <a16:creationId xmlns:a16="http://schemas.microsoft.com/office/drawing/2014/main" id="{6E6EEAEC-B4FE-DE36-F46C-611047F66F94}"/>
                    </a:ext>
                  </a:extLst>
                </p:cNvPr>
                <p:cNvSpPr/>
                <p:nvPr/>
              </p:nvSpPr>
              <p:spPr>
                <a:xfrm>
                  <a:off x="6726528" y="8602207"/>
                  <a:ext cx="1027110" cy="1025254"/>
                </a:xfrm>
                <a:prstGeom prst="roundRect">
                  <a:avLst>
                    <a:gd name="adj" fmla="val 7665"/>
                  </a:avLst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d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130" name="Freeform: Shape 73">
                  <a:extLst>
                    <a:ext uri="{FF2B5EF4-FFF2-40B4-BE49-F238E27FC236}">
                      <a16:creationId xmlns:a16="http://schemas.microsoft.com/office/drawing/2014/main" id="{5D9B7BF7-EE6C-45FF-94C3-4B43F75A09E8}"/>
                    </a:ext>
                  </a:extLst>
                </p:cNvPr>
                <p:cNvSpPr/>
                <p:nvPr/>
              </p:nvSpPr>
              <p:spPr>
                <a:xfrm>
                  <a:off x="6726528" y="8602207"/>
                  <a:ext cx="1027110" cy="512627"/>
                </a:xfrm>
                <a:custGeom>
                  <a:avLst/>
                  <a:gdLst>
                    <a:gd name="connsiteX0" fmla="*/ 78586 w 1027110"/>
                    <a:gd name="connsiteY0" fmla="*/ 0 h 512627"/>
                    <a:gd name="connsiteX1" fmla="*/ 948524 w 1027110"/>
                    <a:gd name="connsiteY1" fmla="*/ 0 h 512627"/>
                    <a:gd name="connsiteX2" fmla="*/ 1027110 w 1027110"/>
                    <a:gd name="connsiteY2" fmla="*/ 78586 h 512627"/>
                    <a:gd name="connsiteX3" fmla="*/ 1027110 w 1027110"/>
                    <a:gd name="connsiteY3" fmla="*/ 255579 h 512627"/>
                    <a:gd name="connsiteX4" fmla="*/ 971548 w 1027110"/>
                    <a:gd name="connsiteY4" fmla="*/ 322920 h 512627"/>
                    <a:gd name="connsiteX5" fmla="*/ 513555 w 1027110"/>
                    <a:gd name="connsiteY5" fmla="*/ 512627 h 512627"/>
                    <a:gd name="connsiteX6" fmla="*/ 55562 w 1027110"/>
                    <a:gd name="connsiteY6" fmla="*/ 322920 h 512627"/>
                    <a:gd name="connsiteX7" fmla="*/ 0 w 1027110"/>
                    <a:gd name="connsiteY7" fmla="*/ 255579 h 512627"/>
                    <a:gd name="connsiteX8" fmla="*/ 0 w 1027110"/>
                    <a:gd name="connsiteY8" fmla="*/ 78586 h 512627"/>
                    <a:gd name="connsiteX9" fmla="*/ 78586 w 1027110"/>
                    <a:gd name="connsiteY9" fmla="*/ 0 h 512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27110" h="512627">
                      <a:moveTo>
                        <a:pt x="78586" y="0"/>
                      </a:moveTo>
                      <a:lnTo>
                        <a:pt x="948524" y="0"/>
                      </a:lnTo>
                      <a:cubicBezTo>
                        <a:pt x="991926" y="0"/>
                        <a:pt x="1027110" y="35184"/>
                        <a:pt x="1027110" y="78586"/>
                      </a:cubicBezTo>
                      <a:lnTo>
                        <a:pt x="1027110" y="255579"/>
                      </a:lnTo>
                      <a:lnTo>
                        <a:pt x="971548" y="322920"/>
                      </a:lnTo>
                      <a:cubicBezTo>
                        <a:pt x="854338" y="440131"/>
                        <a:pt x="692413" y="512627"/>
                        <a:pt x="513555" y="512627"/>
                      </a:cubicBezTo>
                      <a:cubicBezTo>
                        <a:pt x="334698" y="512627"/>
                        <a:pt x="172773" y="440131"/>
                        <a:pt x="55562" y="322920"/>
                      </a:cubicBezTo>
                      <a:lnTo>
                        <a:pt x="0" y="255579"/>
                      </a:lnTo>
                      <a:lnTo>
                        <a:pt x="0" y="78586"/>
                      </a:lnTo>
                      <a:cubicBezTo>
                        <a:pt x="0" y="35184"/>
                        <a:pt x="35184" y="0"/>
                        <a:pt x="7858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BB000"/>
                    </a:gs>
                    <a:gs pos="100000">
                      <a:srgbClr val="FFC646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d-ID" sz="7198" dirty="0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</p:grpSp>
          <p:sp>
            <p:nvSpPr>
              <p:cNvPr id="127" name="Rectangle: Rounded Corners 70">
                <a:extLst>
                  <a:ext uri="{FF2B5EF4-FFF2-40B4-BE49-F238E27FC236}">
                    <a16:creationId xmlns:a16="http://schemas.microsoft.com/office/drawing/2014/main" id="{04007CDD-7EAC-A62D-C3D0-EB691E046FD8}"/>
                  </a:ext>
                </a:extLst>
              </p:cNvPr>
              <p:cNvSpPr/>
              <p:nvPr/>
            </p:nvSpPr>
            <p:spPr>
              <a:xfrm>
                <a:off x="6948215" y="8823493"/>
                <a:ext cx="1569662" cy="1566826"/>
              </a:xfrm>
              <a:prstGeom prst="roundRect">
                <a:avLst>
                  <a:gd name="adj" fmla="val 7665"/>
                </a:avLst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  <a:effectLst>
                <a:outerShdw blurRad="165100" dist="381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d-ID" sz="7198">
                  <a:latin typeface="Inter" panose="02000503000000020004" pitchFamily="50" charset="0"/>
                  <a:ea typeface="Inter" panose="02000503000000020004" pitchFamily="50" charset="0"/>
                  <a:cs typeface="Inter" panose="02000503000000020004" pitchFamily="50" charset="0"/>
                </a:endParaRPr>
              </a:p>
            </p:txBody>
          </p:sp>
          <p:sp>
            <p:nvSpPr>
              <p:cNvPr id="128" name="Flowchart: Connector 71">
                <a:extLst>
                  <a:ext uri="{FF2B5EF4-FFF2-40B4-BE49-F238E27FC236}">
                    <a16:creationId xmlns:a16="http://schemas.microsoft.com/office/drawing/2014/main" id="{FE17DD3E-E178-5453-3225-F6783BCF89E3}"/>
                  </a:ext>
                </a:extLst>
              </p:cNvPr>
              <p:cNvSpPr/>
              <p:nvPr/>
            </p:nvSpPr>
            <p:spPr>
              <a:xfrm>
                <a:off x="7465165" y="8689292"/>
                <a:ext cx="535763" cy="535763"/>
              </a:xfrm>
              <a:prstGeom prst="flowChartConnector">
                <a:avLst/>
              </a:prstGeom>
              <a:gradFill>
                <a:gsLst>
                  <a:gs pos="0">
                    <a:srgbClr val="FBB000"/>
                  </a:gs>
                  <a:gs pos="100000">
                    <a:srgbClr val="FFC646"/>
                  </a:gs>
                </a:gsLst>
                <a:lin ang="5400000" scaled="1"/>
              </a:gradFill>
              <a:ln w="63500">
                <a:solidFill>
                  <a:schemeClr val="bg2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d-ID" sz="7198">
                  <a:latin typeface="Inter" panose="02000503000000020004" pitchFamily="50" charset="0"/>
                  <a:ea typeface="Inter" panose="02000503000000020004" pitchFamily="50" charset="0"/>
                  <a:cs typeface="Inter" panose="02000503000000020004" pitchFamily="50" charset="0"/>
                </a:endParaRPr>
              </a:p>
            </p:txBody>
          </p:sp>
        </p:grpSp>
      </p:grpSp>
      <p:grpSp>
        <p:nvGrpSpPr>
          <p:cNvPr id="16" name="Group 74">
            <a:extLst>
              <a:ext uri="{FF2B5EF4-FFF2-40B4-BE49-F238E27FC236}">
                <a16:creationId xmlns:a16="http://schemas.microsoft.com/office/drawing/2014/main" id="{098955DF-8852-6645-A2FF-02BE6BB13F9E}"/>
              </a:ext>
            </a:extLst>
          </p:cNvPr>
          <p:cNvGrpSpPr/>
          <p:nvPr/>
        </p:nvGrpSpPr>
        <p:grpSpPr>
          <a:xfrm flipV="1">
            <a:off x="15106603" y="8602196"/>
            <a:ext cx="743566" cy="496139"/>
            <a:chOff x="14432589" y="10319735"/>
            <a:chExt cx="371880" cy="248134"/>
          </a:xfrm>
        </p:grpSpPr>
        <p:sp>
          <p:nvSpPr>
            <p:cNvPr id="117" name="Isosceles Triangle 75">
              <a:extLst>
                <a:ext uri="{FF2B5EF4-FFF2-40B4-BE49-F238E27FC236}">
                  <a16:creationId xmlns:a16="http://schemas.microsoft.com/office/drawing/2014/main" id="{AB0F2EA8-2F5A-6EE9-325E-E4A011E1EDDF}"/>
                </a:ext>
              </a:extLst>
            </p:cNvPr>
            <p:cNvSpPr/>
            <p:nvPr/>
          </p:nvSpPr>
          <p:spPr>
            <a:xfrm flipV="1">
              <a:off x="14432589" y="10319735"/>
              <a:ext cx="371880" cy="248134"/>
            </a:xfrm>
            <a:prstGeom prst="triangle">
              <a:avLst/>
            </a:prstGeom>
            <a:gradFill flip="none" rotWithShape="1">
              <a:gsLst>
                <a:gs pos="0">
                  <a:srgbClr val="246EFF"/>
                </a:gs>
                <a:gs pos="100000">
                  <a:srgbClr val="1C5CDD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7198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grpSp>
          <p:nvGrpSpPr>
            <p:cNvPr id="118" name="Group 76">
              <a:extLst>
                <a:ext uri="{FF2B5EF4-FFF2-40B4-BE49-F238E27FC236}">
                  <a16:creationId xmlns:a16="http://schemas.microsoft.com/office/drawing/2014/main" id="{ACFABB66-BD63-B164-4AA3-7A0D451A5594}"/>
                </a:ext>
              </a:extLst>
            </p:cNvPr>
            <p:cNvGrpSpPr/>
            <p:nvPr/>
          </p:nvGrpSpPr>
          <p:grpSpPr>
            <a:xfrm>
              <a:off x="13758210" y="8602207"/>
              <a:ext cx="1720638" cy="1717528"/>
              <a:chOff x="13758210" y="8602207"/>
              <a:chExt cx="2013036" cy="2009398"/>
            </a:xfrm>
          </p:grpSpPr>
          <p:grpSp>
            <p:nvGrpSpPr>
              <p:cNvPr id="119" name="Group 77">
                <a:extLst>
                  <a:ext uri="{FF2B5EF4-FFF2-40B4-BE49-F238E27FC236}">
                    <a16:creationId xmlns:a16="http://schemas.microsoft.com/office/drawing/2014/main" id="{0B2C953C-1F80-B9DC-02EE-A665D127A563}"/>
                  </a:ext>
                </a:extLst>
              </p:cNvPr>
              <p:cNvGrpSpPr/>
              <p:nvPr/>
            </p:nvGrpSpPr>
            <p:grpSpPr>
              <a:xfrm>
                <a:off x="13758210" y="8602207"/>
                <a:ext cx="2013036" cy="2009398"/>
                <a:chOff x="13758210" y="8602207"/>
                <a:chExt cx="1027110" cy="1025254"/>
              </a:xfrm>
            </p:grpSpPr>
            <p:sp>
              <p:nvSpPr>
                <p:cNvPr id="122" name="Rectangle: Rounded Corners 80">
                  <a:extLst>
                    <a:ext uri="{FF2B5EF4-FFF2-40B4-BE49-F238E27FC236}">
                      <a16:creationId xmlns:a16="http://schemas.microsoft.com/office/drawing/2014/main" id="{AF615FD7-53F5-064C-20F2-C961160CE8CD}"/>
                    </a:ext>
                  </a:extLst>
                </p:cNvPr>
                <p:cNvSpPr/>
                <p:nvPr/>
              </p:nvSpPr>
              <p:spPr>
                <a:xfrm>
                  <a:off x="13758210" y="8602207"/>
                  <a:ext cx="1027110" cy="1025254"/>
                </a:xfrm>
                <a:prstGeom prst="roundRect">
                  <a:avLst>
                    <a:gd name="adj" fmla="val 7665"/>
                  </a:avLst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d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  <p:sp>
              <p:nvSpPr>
                <p:cNvPr id="123" name="Freeform: Shape 81">
                  <a:extLst>
                    <a:ext uri="{FF2B5EF4-FFF2-40B4-BE49-F238E27FC236}">
                      <a16:creationId xmlns:a16="http://schemas.microsoft.com/office/drawing/2014/main" id="{B8693DCE-0C3A-2B97-4DFC-62066BE7194E}"/>
                    </a:ext>
                  </a:extLst>
                </p:cNvPr>
                <p:cNvSpPr/>
                <p:nvPr/>
              </p:nvSpPr>
              <p:spPr>
                <a:xfrm>
                  <a:off x="13758210" y="8602207"/>
                  <a:ext cx="1027110" cy="512627"/>
                </a:xfrm>
                <a:custGeom>
                  <a:avLst/>
                  <a:gdLst>
                    <a:gd name="connsiteX0" fmla="*/ 78586 w 1027110"/>
                    <a:gd name="connsiteY0" fmla="*/ 0 h 512627"/>
                    <a:gd name="connsiteX1" fmla="*/ 948524 w 1027110"/>
                    <a:gd name="connsiteY1" fmla="*/ 0 h 512627"/>
                    <a:gd name="connsiteX2" fmla="*/ 1027110 w 1027110"/>
                    <a:gd name="connsiteY2" fmla="*/ 78586 h 512627"/>
                    <a:gd name="connsiteX3" fmla="*/ 1027110 w 1027110"/>
                    <a:gd name="connsiteY3" fmla="*/ 255579 h 512627"/>
                    <a:gd name="connsiteX4" fmla="*/ 971548 w 1027110"/>
                    <a:gd name="connsiteY4" fmla="*/ 322920 h 512627"/>
                    <a:gd name="connsiteX5" fmla="*/ 513555 w 1027110"/>
                    <a:gd name="connsiteY5" fmla="*/ 512627 h 512627"/>
                    <a:gd name="connsiteX6" fmla="*/ 55562 w 1027110"/>
                    <a:gd name="connsiteY6" fmla="*/ 322920 h 512627"/>
                    <a:gd name="connsiteX7" fmla="*/ 0 w 1027110"/>
                    <a:gd name="connsiteY7" fmla="*/ 255579 h 512627"/>
                    <a:gd name="connsiteX8" fmla="*/ 0 w 1027110"/>
                    <a:gd name="connsiteY8" fmla="*/ 78586 h 512627"/>
                    <a:gd name="connsiteX9" fmla="*/ 78586 w 1027110"/>
                    <a:gd name="connsiteY9" fmla="*/ 0 h 512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27110" h="512627">
                      <a:moveTo>
                        <a:pt x="78586" y="0"/>
                      </a:moveTo>
                      <a:lnTo>
                        <a:pt x="948524" y="0"/>
                      </a:lnTo>
                      <a:cubicBezTo>
                        <a:pt x="991926" y="0"/>
                        <a:pt x="1027110" y="35184"/>
                        <a:pt x="1027110" y="78586"/>
                      </a:cubicBezTo>
                      <a:lnTo>
                        <a:pt x="1027110" y="255579"/>
                      </a:lnTo>
                      <a:lnTo>
                        <a:pt x="971548" y="322920"/>
                      </a:lnTo>
                      <a:cubicBezTo>
                        <a:pt x="854338" y="440131"/>
                        <a:pt x="692413" y="512627"/>
                        <a:pt x="513555" y="512627"/>
                      </a:cubicBezTo>
                      <a:cubicBezTo>
                        <a:pt x="334698" y="512627"/>
                        <a:pt x="172773" y="440131"/>
                        <a:pt x="55562" y="322920"/>
                      </a:cubicBezTo>
                      <a:lnTo>
                        <a:pt x="0" y="255579"/>
                      </a:lnTo>
                      <a:lnTo>
                        <a:pt x="0" y="78586"/>
                      </a:lnTo>
                      <a:cubicBezTo>
                        <a:pt x="0" y="35184"/>
                        <a:pt x="35184" y="0"/>
                        <a:pt x="78586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46EFF"/>
                    </a:gs>
                    <a:gs pos="100000">
                      <a:srgbClr val="1C5CDD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d-ID" sz="7198">
                    <a:latin typeface="Inter" panose="02000503000000020004" pitchFamily="50" charset="0"/>
                    <a:ea typeface="Inter" panose="02000503000000020004" pitchFamily="50" charset="0"/>
                    <a:cs typeface="Inter" panose="02000503000000020004" pitchFamily="50" charset="0"/>
                  </a:endParaRPr>
                </a:p>
              </p:txBody>
            </p:sp>
          </p:grpSp>
          <p:sp>
            <p:nvSpPr>
              <p:cNvPr id="120" name="Rectangle: Rounded Corners 78">
                <a:extLst>
                  <a:ext uri="{FF2B5EF4-FFF2-40B4-BE49-F238E27FC236}">
                    <a16:creationId xmlns:a16="http://schemas.microsoft.com/office/drawing/2014/main" id="{ECE05305-2709-FB91-FF94-C8F78A5BBBF8}"/>
                  </a:ext>
                </a:extLst>
              </p:cNvPr>
              <p:cNvSpPr/>
              <p:nvPr/>
            </p:nvSpPr>
            <p:spPr>
              <a:xfrm>
                <a:off x="13979897" y="8823493"/>
                <a:ext cx="1569662" cy="1566826"/>
              </a:xfrm>
              <a:prstGeom prst="roundRect">
                <a:avLst>
                  <a:gd name="adj" fmla="val 7665"/>
                </a:avLst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  <a:effectLst>
                <a:outerShdw blurRad="165100" dist="381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d-ID" sz="7198">
                  <a:latin typeface="Inter" panose="02000503000000020004" pitchFamily="50" charset="0"/>
                  <a:ea typeface="Inter" panose="02000503000000020004" pitchFamily="50" charset="0"/>
                  <a:cs typeface="Inter" panose="02000503000000020004" pitchFamily="50" charset="0"/>
                </a:endParaRPr>
              </a:p>
            </p:txBody>
          </p:sp>
          <p:sp>
            <p:nvSpPr>
              <p:cNvPr id="121" name="Flowchart: Connector 79">
                <a:extLst>
                  <a:ext uri="{FF2B5EF4-FFF2-40B4-BE49-F238E27FC236}">
                    <a16:creationId xmlns:a16="http://schemas.microsoft.com/office/drawing/2014/main" id="{5428DA87-0B8A-23C7-C043-BC28CDCBEC0C}"/>
                  </a:ext>
                </a:extLst>
              </p:cNvPr>
              <p:cNvSpPr/>
              <p:nvPr/>
            </p:nvSpPr>
            <p:spPr>
              <a:xfrm>
                <a:off x="14496847" y="8689292"/>
                <a:ext cx="535763" cy="535763"/>
              </a:xfrm>
              <a:prstGeom prst="flowChartConnector">
                <a:avLst/>
              </a:prstGeom>
              <a:gradFill>
                <a:gsLst>
                  <a:gs pos="0">
                    <a:srgbClr val="246EFF"/>
                  </a:gs>
                  <a:gs pos="99000">
                    <a:srgbClr val="1C5CDD"/>
                  </a:gs>
                </a:gsLst>
                <a:lin ang="16200000" scaled="1"/>
              </a:gradFill>
              <a:ln w="63500">
                <a:solidFill>
                  <a:schemeClr val="bg2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d-ID" sz="7198">
                  <a:latin typeface="Inter" panose="02000503000000020004" pitchFamily="50" charset="0"/>
                  <a:ea typeface="Inter" panose="02000503000000020004" pitchFamily="50" charset="0"/>
                  <a:cs typeface="Inter" panose="02000503000000020004" pitchFamily="50" charset="0"/>
                </a:endParaRPr>
              </a:p>
            </p:txBody>
          </p:sp>
        </p:grpSp>
      </p:grpSp>
      <p:grpSp>
        <p:nvGrpSpPr>
          <p:cNvPr id="17" name="Group 85">
            <a:extLst>
              <a:ext uri="{FF2B5EF4-FFF2-40B4-BE49-F238E27FC236}">
                <a16:creationId xmlns:a16="http://schemas.microsoft.com/office/drawing/2014/main" id="{85FCB039-DBD2-2919-67A1-B66AEFE4FBB9}"/>
              </a:ext>
            </a:extLst>
          </p:cNvPr>
          <p:cNvGrpSpPr/>
          <p:nvPr/>
        </p:nvGrpSpPr>
        <p:grpSpPr>
          <a:xfrm>
            <a:off x="3308392" y="2673612"/>
            <a:ext cx="3440378" cy="3930302"/>
            <a:chOff x="3308396" y="2673609"/>
            <a:chExt cx="1720638" cy="1965662"/>
          </a:xfrm>
        </p:grpSpPr>
        <p:sp>
          <p:nvSpPr>
            <p:cNvPr id="110" name="Isosceles Triangle 35">
              <a:extLst>
                <a:ext uri="{FF2B5EF4-FFF2-40B4-BE49-F238E27FC236}">
                  <a16:creationId xmlns:a16="http://schemas.microsoft.com/office/drawing/2014/main" id="{971485EA-1418-1A5E-0694-1D91797B283F}"/>
                </a:ext>
              </a:extLst>
            </p:cNvPr>
            <p:cNvSpPr/>
            <p:nvPr/>
          </p:nvSpPr>
          <p:spPr>
            <a:xfrm flipV="1">
              <a:off x="3982775" y="4391137"/>
              <a:ext cx="371880" cy="248134"/>
            </a:xfrm>
            <a:prstGeom prst="triangle">
              <a:avLst/>
            </a:prstGeom>
            <a:gradFill flip="none" rotWithShape="1">
              <a:gsLst>
                <a:gs pos="0">
                  <a:srgbClr val="E51F55"/>
                </a:gs>
                <a:gs pos="100000">
                  <a:srgbClr val="BA1B49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7198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grpSp>
          <p:nvGrpSpPr>
            <p:cNvPr id="112" name="Group 32">
              <a:extLst>
                <a:ext uri="{FF2B5EF4-FFF2-40B4-BE49-F238E27FC236}">
                  <a16:creationId xmlns:a16="http://schemas.microsoft.com/office/drawing/2014/main" id="{1724864D-6823-417B-BC20-4D9BA728892F}"/>
                </a:ext>
              </a:extLst>
            </p:cNvPr>
            <p:cNvGrpSpPr/>
            <p:nvPr/>
          </p:nvGrpSpPr>
          <p:grpSpPr>
            <a:xfrm>
              <a:off x="3308396" y="2673609"/>
              <a:ext cx="1720638" cy="1717528"/>
              <a:chOff x="3308396" y="2673609"/>
              <a:chExt cx="1027110" cy="1025254"/>
            </a:xfrm>
          </p:grpSpPr>
          <p:sp>
            <p:nvSpPr>
              <p:cNvPr id="115" name="Rectangle: Rounded Corners 30">
                <a:extLst>
                  <a:ext uri="{FF2B5EF4-FFF2-40B4-BE49-F238E27FC236}">
                    <a16:creationId xmlns:a16="http://schemas.microsoft.com/office/drawing/2014/main" id="{7E497565-C4D6-CC20-E7FB-63F04E811F39}"/>
                  </a:ext>
                </a:extLst>
              </p:cNvPr>
              <p:cNvSpPr/>
              <p:nvPr/>
            </p:nvSpPr>
            <p:spPr>
              <a:xfrm>
                <a:off x="3308396" y="2673609"/>
                <a:ext cx="1027110" cy="1025254"/>
              </a:xfrm>
              <a:prstGeom prst="roundRect">
                <a:avLst>
                  <a:gd name="adj" fmla="val 7665"/>
                </a:avLst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d-ID" sz="7198">
                  <a:latin typeface="Inter" panose="02000503000000020004" pitchFamily="50" charset="0"/>
                  <a:ea typeface="Inter" panose="02000503000000020004" pitchFamily="50" charset="0"/>
                  <a:cs typeface="Inter" panose="02000503000000020004" pitchFamily="50" charset="0"/>
                </a:endParaRPr>
              </a:p>
            </p:txBody>
          </p:sp>
          <p:sp>
            <p:nvSpPr>
              <p:cNvPr id="116" name="Freeform: Shape 31">
                <a:extLst>
                  <a:ext uri="{FF2B5EF4-FFF2-40B4-BE49-F238E27FC236}">
                    <a16:creationId xmlns:a16="http://schemas.microsoft.com/office/drawing/2014/main" id="{270B04C0-DBA9-C6C3-F346-E8F9A1D962F3}"/>
                  </a:ext>
                </a:extLst>
              </p:cNvPr>
              <p:cNvSpPr/>
              <p:nvPr/>
            </p:nvSpPr>
            <p:spPr>
              <a:xfrm>
                <a:off x="3308396" y="2673609"/>
                <a:ext cx="1027110" cy="512627"/>
              </a:xfrm>
              <a:custGeom>
                <a:avLst/>
                <a:gdLst>
                  <a:gd name="connsiteX0" fmla="*/ 78586 w 1027110"/>
                  <a:gd name="connsiteY0" fmla="*/ 0 h 512627"/>
                  <a:gd name="connsiteX1" fmla="*/ 948524 w 1027110"/>
                  <a:gd name="connsiteY1" fmla="*/ 0 h 512627"/>
                  <a:gd name="connsiteX2" fmla="*/ 1027110 w 1027110"/>
                  <a:gd name="connsiteY2" fmla="*/ 78586 h 512627"/>
                  <a:gd name="connsiteX3" fmla="*/ 1027110 w 1027110"/>
                  <a:gd name="connsiteY3" fmla="*/ 255579 h 512627"/>
                  <a:gd name="connsiteX4" fmla="*/ 971548 w 1027110"/>
                  <a:gd name="connsiteY4" fmla="*/ 322920 h 512627"/>
                  <a:gd name="connsiteX5" fmla="*/ 513555 w 1027110"/>
                  <a:gd name="connsiteY5" fmla="*/ 512627 h 512627"/>
                  <a:gd name="connsiteX6" fmla="*/ 55562 w 1027110"/>
                  <a:gd name="connsiteY6" fmla="*/ 322920 h 512627"/>
                  <a:gd name="connsiteX7" fmla="*/ 0 w 1027110"/>
                  <a:gd name="connsiteY7" fmla="*/ 255579 h 512627"/>
                  <a:gd name="connsiteX8" fmla="*/ 0 w 1027110"/>
                  <a:gd name="connsiteY8" fmla="*/ 78586 h 512627"/>
                  <a:gd name="connsiteX9" fmla="*/ 78586 w 1027110"/>
                  <a:gd name="connsiteY9" fmla="*/ 0 h 51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7110" h="512627">
                    <a:moveTo>
                      <a:pt x="78586" y="0"/>
                    </a:moveTo>
                    <a:lnTo>
                      <a:pt x="948524" y="0"/>
                    </a:lnTo>
                    <a:cubicBezTo>
                      <a:pt x="991926" y="0"/>
                      <a:pt x="1027110" y="35184"/>
                      <a:pt x="1027110" y="78586"/>
                    </a:cubicBezTo>
                    <a:lnTo>
                      <a:pt x="1027110" y="255579"/>
                    </a:lnTo>
                    <a:lnTo>
                      <a:pt x="971548" y="322920"/>
                    </a:lnTo>
                    <a:cubicBezTo>
                      <a:pt x="854338" y="440131"/>
                      <a:pt x="692413" y="512627"/>
                      <a:pt x="513555" y="512627"/>
                    </a:cubicBezTo>
                    <a:cubicBezTo>
                      <a:pt x="334698" y="512627"/>
                      <a:pt x="172773" y="440131"/>
                      <a:pt x="55562" y="322920"/>
                    </a:cubicBezTo>
                    <a:lnTo>
                      <a:pt x="0" y="255579"/>
                    </a:lnTo>
                    <a:lnTo>
                      <a:pt x="0" y="78586"/>
                    </a:lnTo>
                    <a:cubicBezTo>
                      <a:pt x="0" y="35184"/>
                      <a:pt x="35184" y="0"/>
                      <a:pt x="785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51F55"/>
                  </a:gs>
                  <a:gs pos="100000">
                    <a:srgbClr val="BA1B49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d-ID" sz="7198" dirty="0">
                  <a:latin typeface="Inter" panose="02000503000000020004" pitchFamily="50" charset="0"/>
                  <a:ea typeface="Inter" panose="02000503000000020004" pitchFamily="50" charset="0"/>
                  <a:cs typeface="Inter" panose="02000503000000020004" pitchFamily="50" charset="0"/>
                </a:endParaRPr>
              </a:p>
            </p:txBody>
          </p:sp>
        </p:grpSp>
        <p:sp>
          <p:nvSpPr>
            <p:cNvPr id="113" name="Rectangle: Rounded Corners 24">
              <a:extLst>
                <a:ext uri="{FF2B5EF4-FFF2-40B4-BE49-F238E27FC236}">
                  <a16:creationId xmlns:a16="http://schemas.microsoft.com/office/drawing/2014/main" id="{2AF8F796-95D6-D9B4-AC03-16B5C123E52C}"/>
                </a:ext>
              </a:extLst>
            </p:cNvPr>
            <p:cNvSpPr/>
            <p:nvPr/>
          </p:nvSpPr>
          <p:spPr>
            <a:xfrm>
              <a:off x="3497882" y="2862753"/>
              <a:ext cx="1341665" cy="1339241"/>
            </a:xfrm>
            <a:prstGeom prst="roundRect">
              <a:avLst>
                <a:gd name="adj" fmla="val 7665"/>
              </a:avLst>
            </a:prstGeom>
            <a:solidFill>
              <a:schemeClr val="bg2">
                <a:lumMod val="95000"/>
              </a:schemeClr>
            </a:solidFill>
            <a:ln>
              <a:noFill/>
            </a:ln>
            <a:effectLst>
              <a:outerShdw blurRad="1651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7198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114" name="Flowchart: Connector 33">
              <a:extLst>
                <a:ext uri="{FF2B5EF4-FFF2-40B4-BE49-F238E27FC236}">
                  <a16:creationId xmlns:a16="http://schemas.microsoft.com/office/drawing/2014/main" id="{AAC27F8C-ECB5-EDD1-1AC8-1DEEFFAA28C7}"/>
                </a:ext>
              </a:extLst>
            </p:cNvPr>
            <p:cNvSpPr/>
            <p:nvPr/>
          </p:nvSpPr>
          <p:spPr>
            <a:xfrm>
              <a:off x="3939744" y="2748045"/>
              <a:ext cx="457942" cy="457942"/>
            </a:xfrm>
            <a:prstGeom prst="flowChartConnector">
              <a:avLst/>
            </a:prstGeom>
            <a:gradFill>
              <a:gsLst>
                <a:gs pos="0">
                  <a:srgbClr val="E51F55"/>
                </a:gs>
                <a:gs pos="100000">
                  <a:srgbClr val="BA1B49"/>
                </a:gs>
              </a:gsLst>
              <a:lin ang="16200000" scaled="1"/>
            </a:gradFill>
            <a:ln w="63500">
              <a:solidFill>
                <a:schemeClr val="bg2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</p:grpSp>
      <p:grpSp>
        <p:nvGrpSpPr>
          <p:cNvPr id="18" name="Group 87">
            <a:extLst>
              <a:ext uri="{FF2B5EF4-FFF2-40B4-BE49-F238E27FC236}">
                <a16:creationId xmlns:a16="http://schemas.microsoft.com/office/drawing/2014/main" id="{BB636FC0-EA07-71C1-8C2A-0ED67E86EBA6}"/>
              </a:ext>
            </a:extLst>
          </p:cNvPr>
          <p:cNvGrpSpPr/>
          <p:nvPr/>
        </p:nvGrpSpPr>
        <p:grpSpPr>
          <a:xfrm>
            <a:off x="9983218" y="2673612"/>
            <a:ext cx="3440378" cy="3930302"/>
            <a:chOff x="9983229" y="2673609"/>
            <a:chExt cx="1720638" cy="1965662"/>
          </a:xfrm>
        </p:grpSpPr>
        <p:sp>
          <p:nvSpPr>
            <p:cNvPr id="92" name="Isosceles Triangle 49">
              <a:extLst>
                <a:ext uri="{FF2B5EF4-FFF2-40B4-BE49-F238E27FC236}">
                  <a16:creationId xmlns:a16="http://schemas.microsoft.com/office/drawing/2014/main" id="{23BFC5D1-BBCF-AD48-D05B-F0BC30CB6E7B}"/>
                </a:ext>
              </a:extLst>
            </p:cNvPr>
            <p:cNvSpPr/>
            <p:nvPr/>
          </p:nvSpPr>
          <p:spPr>
            <a:xfrm flipV="1">
              <a:off x="10657608" y="4391137"/>
              <a:ext cx="371880" cy="248134"/>
            </a:xfrm>
            <a:prstGeom prst="triangle">
              <a:avLst/>
            </a:prstGeom>
            <a:gradFill>
              <a:gsLst>
                <a:gs pos="0">
                  <a:srgbClr val="0CCE6B"/>
                </a:gs>
                <a:gs pos="100000">
                  <a:srgbClr val="0DEA7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7198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grpSp>
          <p:nvGrpSpPr>
            <p:cNvPr id="93" name="Group 51">
              <a:extLst>
                <a:ext uri="{FF2B5EF4-FFF2-40B4-BE49-F238E27FC236}">
                  <a16:creationId xmlns:a16="http://schemas.microsoft.com/office/drawing/2014/main" id="{296C4BF1-5C44-37EA-0658-603035F14B1B}"/>
                </a:ext>
              </a:extLst>
            </p:cNvPr>
            <p:cNvGrpSpPr/>
            <p:nvPr/>
          </p:nvGrpSpPr>
          <p:grpSpPr>
            <a:xfrm>
              <a:off x="9983229" y="2673609"/>
              <a:ext cx="1720638" cy="1717528"/>
              <a:chOff x="9983229" y="2673609"/>
              <a:chExt cx="1027110" cy="1025254"/>
            </a:xfrm>
          </p:grpSpPr>
          <p:sp>
            <p:nvSpPr>
              <p:cNvPr id="96" name="Rectangle: Rounded Corners 54">
                <a:extLst>
                  <a:ext uri="{FF2B5EF4-FFF2-40B4-BE49-F238E27FC236}">
                    <a16:creationId xmlns:a16="http://schemas.microsoft.com/office/drawing/2014/main" id="{4FCADAE2-87D0-05C5-60AF-F8C419C8164D}"/>
                  </a:ext>
                </a:extLst>
              </p:cNvPr>
              <p:cNvSpPr/>
              <p:nvPr/>
            </p:nvSpPr>
            <p:spPr>
              <a:xfrm>
                <a:off x="9983229" y="2673609"/>
                <a:ext cx="1027110" cy="1025254"/>
              </a:xfrm>
              <a:prstGeom prst="roundRect">
                <a:avLst>
                  <a:gd name="adj" fmla="val 7665"/>
                </a:avLst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d-ID" sz="7198">
                  <a:latin typeface="Inter" panose="02000503000000020004" pitchFamily="50" charset="0"/>
                  <a:ea typeface="Inter" panose="02000503000000020004" pitchFamily="50" charset="0"/>
                  <a:cs typeface="Inter" panose="02000503000000020004" pitchFamily="50" charset="0"/>
                </a:endParaRPr>
              </a:p>
            </p:txBody>
          </p:sp>
          <p:sp>
            <p:nvSpPr>
              <p:cNvPr id="97" name="Freeform: Shape 55">
                <a:extLst>
                  <a:ext uri="{FF2B5EF4-FFF2-40B4-BE49-F238E27FC236}">
                    <a16:creationId xmlns:a16="http://schemas.microsoft.com/office/drawing/2014/main" id="{CE26DDC1-7546-74B8-25A2-E1CDF525C8AE}"/>
                  </a:ext>
                </a:extLst>
              </p:cNvPr>
              <p:cNvSpPr/>
              <p:nvPr/>
            </p:nvSpPr>
            <p:spPr>
              <a:xfrm>
                <a:off x="9983229" y="2673609"/>
                <a:ext cx="1027110" cy="512627"/>
              </a:xfrm>
              <a:custGeom>
                <a:avLst/>
                <a:gdLst>
                  <a:gd name="connsiteX0" fmla="*/ 78586 w 1027110"/>
                  <a:gd name="connsiteY0" fmla="*/ 0 h 512627"/>
                  <a:gd name="connsiteX1" fmla="*/ 948524 w 1027110"/>
                  <a:gd name="connsiteY1" fmla="*/ 0 h 512627"/>
                  <a:gd name="connsiteX2" fmla="*/ 1027110 w 1027110"/>
                  <a:gd name="connsiteY2" fmla="*/ 78586 h 512627"/>
                  <a:gd name="connsiteX3" fmla="*/ 1027110 w 1027110"/>
                  <a:gd name="connsiteY3" fmla="*/ 255579 h 512627"/>
                  <a:gd name="connsiteX4" fmla="*/ 971548 w 1027110"/>
                  <a:gd name="connsiteY4" fmla="*/ 322920 h 512627"/>
                  <a:gd name="connsiteX5" fmla="*/ 513555 w 1027110"/>
                  <a:gd name="connsiteY5" fmla="*/ 512627 h 512627"/>
                  <a:gd name="connsiteX6" fmla="*/ 55562 w 1027110"/>
                  <a:gd name="connsiteY6" fmla="*/ 322920 h 512627"/>
                  <a:gd name="connsiteX7" fmla="*/ 0 w 1027110"/>
                  <a:gd name="connsiteY7" fmla="*/ 255579 h 512627"/>
                  <a:gd name="connsiteX8" fmla="*/ 0 w 1027110"/>
                  <a:gd name="connsiteY8" fmla="*/ 78586 h 512627"/>
                  <a:gd name="connsiteX9" fmla="*/ 78586 w 1027110"/>
                  <a:gd name="connsiteY9" fmla="*/ 0 h 51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7110" h="512627">
                    <a:moveTo>
                      <a:pt x="78586" y="0"/>
                    </a:moveTo>
                    <a:lnTo>
                      <a:pt x="948524" y="0"/>
                    </a:lnTo>
                    <a:cubicBezTo>
                      <a:pt x="991926" y="0"/>
                      <a:pt x="1027110" y="35184"/>
                      <a:pt x="1027110" y="78586"/>
                    </a:cubicBezTo>
                    <a:lnTo>
                      <a:pt x="1027110" y="255579"/>
                    </a:lnTo>
                    <a:lnTo>
                      <a:pt x="971548" y="322920"/>
                    </a:lnTo>
                    <a:cubicBezTo>
                      <a:pt x="854338" y="440131"/>
                      <a:pt x="692413" y="512627"/>
                      <a:pt x="513555" y="512627"/>
                    </a:cubicBezTo>
                    <a:cubicBezTo>
                      <a:pt x="334698" y="512627"/>
                      <a:pt x="172773" y="440131"/>
                      <a:pt x="55562" y="322920"/>
                    </a:cubicBezTo>
                    <a:lnTo>
                      <a:pt x="0" y="255579"/>
                    </a:lnTo>
                    <a:lnTo>
                      <a:pt x="0" y="78586"/>
                    </a:lnTo>
                    <a:cubicBezTo>
                      <a:pt x="0" y="35184"/>
                      <a:pt x="35184" y="0"/>
                      <a:pt x="785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CCE6B"/>
                  </a:gs>
                  <a:gs pos="100000">
                    <a:srgbClr val="0DEA79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d-ID" sz="7198">
                  <a:latin typeface="Inter" panose="02000503000000020004" pitchFamily="50" charset="0"/>
                  <a:ea typeface="Inter" panose="02000503000000020004" pitchFamily="50" charset="0"/>
                  <a:cs typeface="Inter" panose="02000503000000020004" pitchFamily="50" charset="0"/>
                </a:endParaRPr>
              </a:p>
            </p:txBody>
          </p:sp>
        </p:grpSp>
        <p:sp>
          <p:nvSpPr>
            <p:cNvPr id="94" name="Rectangle: Rounded Corners 52">
              <a:extLst>
                <a:ext uri="{FF2B5EF4-FFF2-40B4-BE49-F238E27FC236}">
                  <a16:creationId xmlns:a16="http://schemas.microsoft.com/office/drawing/2014/main" id="{9528D922-FAEF-7B54-3EB4-847A75328ACD}"/>
                </a:ext>
              </a:extLst>
            </p:cNvPr>
            <p:cNvSpPr/>
            <p:nvPr/>
          </p:nvSpPr>
          <p:spPr>
            <a:xfrm>
              <a:off x="10172715" y="2862753"/>
              <a:ext cx="1341665" cy="1339241"/>
            </a:xfrm>
            <a:prstGeom prst="roundRect">
              <a:avLst>
                <a:gd name="adj" fmla="val 7665"/>
              </a:avLst>
            </a:prstGeom>
            <a:solidFill>
              <a:schemeClr val="bg2">
                <a:lumMod val="95000"/>
              </a:schemeClr>
            </a:solidFill>
            <a:ln>
              <a:noFill/>
            </a:ln>
            <a:effectLst>
              <a:outerShdw blurRad="1651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95" name="Flowchart: Connector 53">
              <a:extLst>
                <a:ext uri="{FF2B5EF4-FFF2-40B4-BE49-F238E27FC236}">
                  <a16:creationId xmlns:a16="http://schemas.microsoft.com/office/drawing/2014/main" id="{FE6BC7B9-2429-E2C2-7CCF-18EAD4905B05}"/>
                </a:ext>
              </a:extLst>
            </p:cNvPr>
            <p:cNvSpPr/>
            <p:nvPr/>
          </p:nvSpPr>
          <p:spPr>
            <a:xfrm>
              <a:off x="10614577" y="2748045"/>
              <a:ext cx="457942" cy="457942"/>
            </a:xfrm>
            <a:prstGeom prst="flowChartConnector">
              <a:avLst/>
            </a:prstGeom>
            <a:gradFill>
              <a:gsLst>
                <a:gs pos="0">
                  <a:srgbClr val="0CCE6B"/>
                </a:gs>
                <a:gs pos="100000">
                  <a:srgbClr val="0DEA79"/>
                </a:gs>
              </a:gsLst>
              <a:lin ang="5400000" scaled="1"/>
            </a:gradFill>
            <a:ln w="63500">
              <a:solidFill>
                <a:schemeClr val="bg2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</p:grpSp>
      <p:grpSp>
        <p:nvGrpSpPr>
          <p:cNvPr id="19" name="Group 89">
            <a:extLst>
              <a:ext uri="{FF2B5EF4-FFF2-40B4-BE49-F238E27FC236}">
                <a16:creationId xmlns:a16="http://schemas.microsoft.com/office/drawing/2014/main" id="{3368F96C-26DE-97DB-D6D9-ABE509EE3556}"/>
              </a:ext>
            </a:extLst>
          </p:cNvPr>
          <p:cNvGrpSpPr/>
          <p:nvPr/>
        </p:nvGrpSpPr>
        <p:grpSpPr>
          <a:xfrm>
            <a:off x="17035314" y="2673612"/>
            <a:ext cx="3440378" cy="3930302"/>
            <a:chOff x="17035334" y="2673609"/>
            <a:chExt cx="1720638" cy="1965662"/>
          </a:xfrm>
        </p:grpSpPr>
        <p:sp>
          <p:nvSpPr>
            <p:cNvPr id="62" name="Isosceles Triangle 41">
              <a:extLst>
                <a:ext uri="{FF2B5EF4-FFF2-40B4-BE49-F238E27FC236}">
                  <a16:creationId xmlns:a16="http://schemas.microsoft.com/office/drawing/2014/main" id="{39DD9B50-CD52-7941-5031-B917C7C4E45F}"/>
                </a:ext>
              </a:extLst>
            </p:cNvPr>
            <p:cNvSpPr/>
            <p:nvPr/>
          </p:nvSpPr>
          <p:spPr>
            <a:xfrm flipV="1">
              <a:off x="17709713" y="4391137"/>
              <a:ext cx="371880" cy="248134"/>
            </a:xfrm>
            <a:prstGeom prst="triangle">
              <a:avLst/>
            </a:prstGeom>
            <a:gradFill flip="none" rotWithShape="1">
              <a:gsLst>
                <a:gs pos="0">
                  <a:srgbClr val="803BBE"/>
                </a:gs>
                <a:gs pos="100000">
                  <a:srgbClr val="9045D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7198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grpSp>
          <p:nvGrpSpPr>
            <p:cNvPr id="84" name="Group 43">
              <a:extLst>
                <a:ext uri="{FF2B5EF4-FFF2-40B4-BE49-F238E27FC236}">
                  <a16:creationId xmlns:a16="http://schemas.microsoft.com/office/drawing/2014/main" id="{F9D6EA6A-2AA9-8CC2-9C58-73BCF6B66662}"/>
                </a:ext>
              </a:extLst>
            </p:cNvPr>
            <p:cNvGrpSpPr/>
            <p:nvPr/>
          </p:nvGrpSpPr>
          <p:grpSpPr>
            <a:xfrm>
              <a:off x="17035334" y="2673609"/>
              <a:ext cx="1720638" cy="1717528"/>
              <a:chOff x="17035334" y="2673609"/>
              <a:chExt cx="1027110" cy="1025254"/>
            </a:xfrm>
          </p:grpSpPr>
          <p:sp>
            <p:nvSpPr>
              <p:cNvPr id="89" name="Rectangle: Rounded Corners 46">
                <a:extLst>
                  <a:ext uri="{FF2B5EF4-FFF2-40B4-BE49-F238E27FC236}">
                    <a16:creationId xmlns:a16="http://schemas.microsoft.com/office/drawing/2014/main" id="{A1A8A97E-54F4-BA8D-3DD1-23680DC75FDA}"/>
                  </a:ext>
                </a:extLst>
              </p:cNvPr>
              <p:cNvSpPr/>
              <p:nvPr/>
            </p:nvSpPr>
            <p:spPr>
              <a:xfrm>
                <a:off x="17035334" y="2673609"/>
                <a:ext cx="1027110" cy="1025254"/>
              </a:xfrm>
              <a:prstGeom prst="roundRect">
                <a:avLst>
                  <a:gd name="adj" fmla="val 7665"/>
                </a:avLst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d-ID" sz="7198">
                  <a:latin typeface="Inter" panose="02000503000000020004" pitchFamily="50" charset="0"/>
                  <a:ea typeface="Inter" panose="02000503000000020004" pitchFamily="50" charset="0"/>
                  <a:cs typeface="Inter" panose="02000503000000020004" pitchFamily="50" charset="0"/>
                </a:endParaRPr>
              </a:p>
            </p:txBody>
          </p:sp>
          <p:sp>
            <p:nvSpPr>
              <p:cNvPr id="91" name="Freeform: Shape 47">
                <a:extLst>
                  <a:ext uri="{FF2B5EF4-FFF2-40B4-BE49-F238E27FC236}">
                    <a16:creationId xmlns:a16="http://schemas.microsoft.com/office/drawing/2014/main" id="{F8E8EE46-FE4A-A005-A35C-6AE9292B646D}"/>
                  </a:ext>
                </a:extLst>
              </p:cNvPr>
              <p:cNvSpPr/>
              <p:nvPr/>
            </p:nvSpPr>
            <p:spPr>
              <a:xfrm>
                <a:off x="17035334" y="2673609"/>
                <a:ext cx="1027110" cy="512627"/>
              </a:xfrm>
              <a:custGeom>
                <a:avLst/>
                <a:gdLst>
                  <a:gd name="connsiteX0" fmla="*/ 78586 w 1027110"/>
                  <a:gd name="connsiteY0" fmla="*/ 0 h 512627"/>
                  <a:gd name="connsiteX1" fmla="*/ 948524 w 1027110"/>
                  <a:gd name="connsiteY1" fmla="*/ 0 h 512627"/>
                  <a:gd name="connsiteX2" fmla="*/ 1027110 w 1027110"/>
                  <a:gd name="connsiteY2" fmla="*/ 78586 h 512627"/>
                  <a:gd name="connsiteX3" fmla="*/ 1027110 w 1027110"/>
                  <a:gd name="connsiteY3" fmla="*/ 255579 h 512627"/>
                  <a:gd name="connsiteX4" fmla="*/ 971548 w 1027110"/>
                  <a:gd name="connsiteY4" fmla="*/ 322920 h 512627"/>
                  <a:gd name="connsiteX5" fmla="*/ 513555 w 1027110"/>
                  <a:gd name="connsiteY5" fmla="*/ 512627 h 512627"/>
                  <a:gd name="connsiteX6" fmla="*/ 55562 w 1027110"/>
                  <a:gd name="connsiteY6" fmla="*/ 322920 h 512627"/>
                  <a:gd name="connsiteX7" fmla="*/ 0 w 1027110"/>
                  <a:gd name="connsiteY7" fmla="*/ 255579 h 512627"/>
                  <a:gd name="connsiteX8" fmla="*/ 0 w 1027110"/>
                  <a:gd name="connsiteY8" fmla="*/ 78586 h 512627"/>
                  <a:gd name="connsiteX9" fmla="*/ 78586 w 1027110"/>
                  <a:gd name="connsiteY9" fmla="*/ 0 h 51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7110" h="512627">
                    <a:moveTo>
                      <a:pt x="78586" y="0"/>
                    </a:moveTo>
                    <a:lnTo>
                      <a:pt x="948524" y="0"/>
                    </a:lnTo>
                    <a:cubicBezTo>
                      <a:pt x="991926" y="0"/>
                      <a:pt x="1027110" y="35184"/>
                      <a:pt x="1027110" y="78586"/>
                    </a:cubicBezTo>
                    <a:lnTo>
                      <a:pt x="1027110" y="255579"/>
                    </a:lnTo>
                    <a:lnTo>
                      <a:pt x="971548" y="322920"/>
                    </a:lnTo>
                    <a:cubicBezTo>
                      <a:pt x="854338" y="440131"/>
                      <a:pt x="692413" y="512627"/>
                      <a:pt x="513555" y="512627"/>
                    </a:cubicBezTo>
                    <a:cubicBezTo>
                      <a:pt x="334698" y="512627"/>
                      <a:pt x="172773" y="440131"/>
                      <a:pt x="55562" y="322920"/>
                    </a:cubicBezTo>
                    <a:lnTo>
                      <a:pt x="0" y="255579"/>
                    </a:lnTo>
                    <a:lnTo>
                      <a:pt x="0" y="78586"/>
                    </a:lnTo>
                    <a:cubicBezTo>
                      <a:pt x="0" y="35184"/>
                      <a:pt x="35184" y="0"/>
                      <a:pt x="7858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03BBE"/>
                  </a:gs>
                  <a:gs pos="100000">
                    <a:srgbClr val="9045D0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d-ID" sz="7198">
                  <a:latin typeface="Inter" panose="02000503000000020004" pitchFamily="50" charset="0"/>
                  <a:ea typeface="Inter" panose="02000503000000020004" pitchFamily="50" charset="0"/>
                  <a:cs typeface="Inter" panose="02000503000000020004" pitchFamily="50" charset="0"/>
                </a:endParaRPr>
              </a:p>
            </p:txBody>
          </p:sp>
        </p:grpSp>
        <p:sp>
          <p:nvSpPr>
            <p:cNvPr id="85" name="Rectangle: Rounded Corners 44">
              <a:extLst>
                <a:ext uri="{FF2B5EF4-FFF2-40B4-BE49-F238E27FC236}">
                  <a16:creationId xmlns:a16="http://schemas.microsoft.com/office/drawing/2014/main" id="{9572819A-FB7D-99E0-8312-55B84C4957B4}"/>
                </a:ext>
              </a:extLst>
            </p:cNvPr>
            <p:cNvSpPr/>
            <p:nvPr/>
          </p:nvSpPr>
          <p:spPr>
            <a:xfrm>
              <a:off x="17224820" y="2862753"/>
              <a:ext cx="1341665" cy="1339241"/>
            </a:xfrm>
            <a:prstGeom prst="roundRect">
              <a:avLst>
                <a:gd name="adj" fmla="val 7665"/>
              </a:avLst>
            </a:prstGeom>
            <a:solidFill>
              <a:schemeClr val="bg2">
                <a:lumMod val="95000"/>
              </a:schemeClr>
            </a:solidFill>
            <a:ln>
              <a:noFill/>
            </a:ln>
            <a:effectLst>
              <a:outerShdw blurRad="1651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  <p:sp>
          <p:nvSpPr>
            <p:cNvPr id="87" name="Flowchart: Connector 45">
              <a:extLst>
                <a:ext uri="{FF2B5EF4-FFF2-40B4-BE49-F238E27FC236}">
                  <a16:creationId xmlns:a16="http://schemas.microsoft.com/office/drawing/2014/main" id="{E3794FE1-05C8-A1C0-2F86-0852ECD0FC00}"/>
                </a:ext>
              </a:extLst>
            </p:cNvPr>
            <p:cNvSpPr/>
            <p:nvPr/>
          </p:nvSpPr>
          <p:spPr>
            <a:xfrm>
              <a:off x="17672075" y="2748045"/>
              <a:ext cx="457942" cy="457942"/>
            </a:xfrm>
            <a:prstGeom prst="flowChartConnector">
              <a:avLst/>
            </a:prstGeom>
            <a:gradFill>
              <a:gsLst>
                <a:gs pos="0">
                  <a:srgbClr val="803BBE"/>
                </a:gs>
                <a:gs pos="100000">
                  <a:srgbClr val="9045D0"/>
                </a:gs>
              </a:gsLst>
              <a:lin ang="5400000" scaled="1"/>
            </a:gradFill>
            <a:ln w="63500">
              <a:solidFill>
                <a:schemeClr val="bg2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7198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endParaRPr>
            </a:p>
          </p:txBody>
        </p:sp>
      </p:grpSp>
      <p:sp>
        <p:nvSpPr>
          <p:cNvPr id="20" name="TextBox 97">
            <a:extLst>
              <a:ext uri="{FF2B5EF4-FFF2-40B4-BE49-F238E27FC236}">
                <a16:creationId xmlns:a16="http://schemas.microsoft.com/office/drawing/2014/main" id="{57C6A8C6-F83E-7161-B945-8CCA3790BC4A}"/>
              </a:ext>
            </a:extLst>
          </p:cNvPr>
          <p:cNvSpPr txBox="1"/>
          <p:nvPr/>
        </p:nvSpPr>
        <p:spPr>
          <a:xfrm>
            <a:off x="3933258" y="3978081"/>
            <a:ext cx="2190657" cy="129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Online Anzeige, Word of Mouth, Empfehlung</a:t>
            </a:r>
          </a:p>
        </p:txBody>
      </p:sp>
      <p:sp>
        <p:nvSpPr>
          <p:cNvPr id="21" name="TextBox 99">
            <a:extLst>
              <a:ext uri="{FF2B5EF4-FFF2-40B4-BE49-F238E27FC236}">
                <a16:creationId xmlns:a16="http://schemas.microsoft.com/office/drawing/2014/main" id="{611A265D-5DE2-8F0F-A261-DF491EC55934}"/>
              </a:ext>
            </a:extLst>
          </p:cNvPr>
          <p:cNvSpPr txBox="1"/>
          <p:nvPr/>
        </p:nvSpPr>
        <p:spPr>
          <a:xfrm>
            <a:off x="10608091" y="3978081"/>
            <a:ext cx="2190657" cy="129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E-Commerce, Website, Application</a:t>
            </a:r>
          </a:p>
        </p:txBody>
      </p:sp>
      <p:sp>
        <p:nvSpPr>
          <p:cNvPr id="23" name="TextBox 100">
            <a:extLst>
              <a:ext uri="{FF2B5EF4-FFF2-40B4-BE49-F238E27FC236}">
                <a16:creationId xmlns:a16="http://schemas.microsoft.com/office/drawing/2014/main" id="{FBB5935B-8A11-0BE6-00E9-E8662A6666D1}"/>
              </a:ext>
            </a:extLst>
          </p:cNvPr>
          <p:cNvSpPr txBox="1"/>
          <p:nvPr/>
        </p:nvSpPr>
        <p:spPr>
          <a:xfrm>
            <a:off x="17388742" y="3947527"/>
            <a:ext cx="2682631" cy="1705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Promotionen, </a:t>
            </a:r>
          </a:p>
          <a:p>
            <a:pPr algn="ctr">
              <a:lnSpc>
                <a:spcPct val="150000"/>
              </a:lnSpc>
            </a:pPr>
            <a:r>
              <a:rPr lang="en-US" sz="1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Social Media, Stammkundenangebote</a:t>
            </a:r>
          </a:p>
        </p:txBody>
      </p:sp>
      <p:sp>
        <p:nvSpPr>
          <p:cNvPr id="24" name="TextBox 101">
            <a:extLst>
              <a:ext uri="{FF2B5EF4-FFF2-40B4-BE49-F238E27FC236}">
                <a16:creationId xmlns:a16="http://schemas.microsoft.com/office/drawing/2014/main" id="{558192F2-343A-6B0D-7795-2D9084FCB523}"/>
              </a:ext>
            </a:extLst>
          </p:cNvPr>
          <p:cNvSpPr txBox="1"/>
          <p:nvPr/>
        </p:nvSpPr>
        <p:spPr>
          <a:xfrm>
            <a:off x="7351389" y="9926104"/>
            <a:ext cx="2190657" cy="129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sz="1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Google Suche, Social Ads, Reviews</a:t>
            </a:r>
          </a:p>
        </p:txBody>
      </p:sp>
      <p:sp>
        <p:nvSpPr>
          <p:cNvPr id="26" name="TextBox 102">
            <a:extLst>
              <a:ext uri="{FF2B5EF4-FFF2-40B4-BE49-F238E27FC236}">
                <a16:creationId xmlns:a16="http://schemas.microsoft.com/office/drawing/2014/main" id="{7392ABB0-392F-1CE8-2579-46147C21B7FC}"/>
              </a:ext>
            </a:extLst>
          </p:cNvPr>
          <p:cNvSpPr txBox="1"/>
          <p:nvPr/>
        </p:nvSpPr>
        <p:spPr>
          <a:xfrm>
            <a:off x="14264540" y="10061569"/>
            <a:ext cx="2436643" cy="129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Community Foren, Zufriedenheitsumfrage</a:t>
            </a:r>
          </a:p>
        </p:txBody>
      </p:sp>
      <p:cxnSp>
        <p:nvCxnSpPr>
          <p:cNvPr id="27" name="Straight Connector 103">
            <a:extLst>
              <a:ext uri="{FF2B5EF4-FFF2-40B4-BE49-F238E27FC236}">
                <a16:creationId xmlns:a16="http://schemas.microsoft.com/office/drawing/2014/main" id="{B8630EB8-2A71-3DEB-C3B0-A0956112171B}"/>
              </a:ext>
            </a:extLst>
          </p:cNvPr>
          <p:cNvCxnSpPr>
            <a:cxnSpLocks/>
          </p:cNvCxnSpPr>
          <p:nvPr/>
        </p:nvCxnSpPr>
        <p:spPr>
          <a:xfrm>
            <a:off x="8446718" y="7372144"/>
            <a:ext cx="0" cy="995511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05">
            <a:extLst>
              <a:ext uri="{FF2B5EF4-FFF2-40B4-BE49-F238E27FC236}">
                <a16:creationId xmlns:a16="http://schemas.microsoft.com/office/drawing/2014/main" id="{4193B6ED-DCFA-94A9-CCB8-BCB5E7EC028D}"/>
              </a:ext>
            </a:extLst>
          </p:cNvPr>
          <p:cNvCxnSpPr>
            <a:cxnSpLocks/>
          </p:cNvCxnSpPr>
          <p:nvPr/>
        </p:nvCxnSpPr>
        <p:spPr>
          <a:xfrm>
            <a:off x="15478400" y="7378642"/>
            <a:ext cx="0" cy="995511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">
            <a:extLst>
              <a:ext uri="{FF2B5EF4-FFF2-40B4-BE49-F238E27FC236}">
                <a16:creationId xmlns:a16="http://schemas.microsoft.com/office/drawing/2014/main" id="{AFC0545B-B322-C5ED-8D10-A0DBACAC60DE}"/>
              </a:ext>
            </a:extLst>
          </p:cNvPr>
          <p:cNvSpPr txBox="1"/>
          <p:nvPr/>
        </p:nvSpPr>
        <p:spPr>
          <a:xfrm>
            <a:off x="3407023" y="9248511"/>
            <a:ext cx="2972289" cy="907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E51F55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Awareness</a:t>
            </a:r>
          </a:p>
        </p:txBody>
      </p:sp>
      <p:sp>
        <p:nvSpPr>
          <p:cNvPr id="30" name="TextBox 82">
            <a:extLst>
              <a:ext uri="{FF2B5EF4-FFF2-40B4-BE49-F238E27FC236}">
                <a16:creationId xmlns:a16="http://schemas.microsoft.com/office/drawing/2014/main" id="{9520DD20-6FD1-E594-6A4C-9636DE13A509}"/>
              </a:ext>
            </a:extLst>
          </p:cNvPr>
          <p:cNvSpPr txBox="1"/>
          <p:nvPr/>
        </p:nvSpPr>
        <p:spPr>
          <a:xfrm>
            <a:off x="6488542" y="5679030"/>
            <a:ext cx="3735510" cy="907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BB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Consideration</a:t>
            </a:r>
          </a:p>
        </p:txBody>
      </p:sp>
      <p:sp>
        <p:nvSpPr>
          <p:cNvPr id="35" name="TextBox 98">
            <a:extLst>
              <a:ext uri="{FF2B5EF4-FFF2-40B4-BE49-F238E27FC236}">
                <a16:creationId xmlns:a16="http://schemas.microsoft.com/office/drawing/2014/main" id="{36255836-58D1-6337-2777-0CF7051AE70F}"/>
              </a:ext>
            </a:extLst>
          </p:cNvPr>
          <p:cNvSpPr txBox="1"/>
          <p:nvPr/>
        </p:nvSpPr>
        <p:spPr>
          <a:xfrm>
            <a:off x="10323261" y="9248511"/>
            <a:ext cx="2547172" cy="907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CCE6B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Purchase</a:t>
            </a:r>
          </a:p>
        </p:txBody>
      </p:sp>
      <p:sp>
        <p:nvSpPr>
          <p:cNvPr id="37" name="TextBox 104">
            <a:extLst>
              <a:ext uri="{FF2B5EF4-FFF2-40B4-BE49-F238E27FC236}">
                <a16:creationId xmlns:a16="http://schemas.microsoft.com/office/drawing/2014/main" id="{794BBE36-12D2-05CD-44AF-6CBFAC57731D}"/>
              </a:ext>
            </a:extLst>
          </p:cNvPr>
          <p:cNvSpPr txBox="1"/>
          <p:nvPr/>
        </p:nvSpPr>
        <p:spPr>
          <a:xfrm>
            <a:off x="14324553" y="5679030"/>
            <a:ext cx="2094549" cy="907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1C5CDD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Service</a:t>
            </a:r>
          </a:p>
        </p:txBody>
      </p:sp>
      <p:sp>
        <p:nvSpPr>
          <p:cNvPr id="41" name="TextBox 106">
            <a:extLst>
              <a:ext uri="{FF2B5EF4-FFF2-40B4-BE49-F238E27FC236}">
                <a16:creationId xmlns:a16="http://schemas.microsoft.com/office/drawing/2014/main" id="{58B577E2-B014-E3D2-5A34-A21BA2F936FA}"/>
              </a:ext>
            </a:extLst>
          </p:cNvPr>
          <p:cNvSpPr txBox="1"/>
          <p:nvPr/>
        </p:nvSpPr>
        <p:spPr>
          <a:xfrm>
            <a:off x="17901781" y="9248511"/>
            <a:ext cx="2012602" cy="907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803BBE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Loyalty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7B539EAF-4239-0109-84B9-0BE45BE4A6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84" y="2986290"/>
            <a:ext cx="583200" cy="583200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70F34162-0B5D-09A3-1638-216E282962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16" y="11633227"/>
            <a:ext cx="583200" cy="583200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BD984336-4407-DEB2-73D7-EE26DDF170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817" y="3052444"/>
            <a:ext cx="583200" cy="583200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66E4F170-CD84-1C4C-50FF-16D9D217FEE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799" y="11633227"/>
            <a:ext cx="583200" cy="583200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9B48E5DB-CD58-B9A2-4697-447AA2BC48B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707" y="3010440"/>
            <a:ext cx="583200" cy="5832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13B466E-94DD-7CC1-48E9-70FFD54FE0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121033" y="12193699"/>
            <a:ext cx="4393241" cy="97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30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C43857F1-6E5D-AD4A-9DC1-1FD64C2C31E5}"/>
              </a:ext>
            </a:extLst>
          </p:cNvPr>
          <p:cNvSpPr/>
          <p:nvPr/>
        </p:nvSpPr>
        <p:spPr>
          <a:xfrm>
            <a:off x="3078849" y="7023579"/>
            <a:ext cx="2256806" cy="1311710"/>
          </a:xfrm>
          <a:custGeom>
            <a:avLst/>
            <a:gdLst>
              <a:gd name="connsiteX0" fmla="*/ 35140 w 1652525"/>
              <a:gd name="connsiteY0" fmla="*/ 726364 h 960488"/>
              <a:gd name="connsiteX1" fmla="*/ 208627 w 1652525"/>
              <a:gd name="connsiteY1" fmla="*/ 552081 h 960488"/>
              <a:gd name="connsiteX2" fmla="*/ 1103515 w 1652525"/>
              <a:gd name="connsiteY2" fmla="*/ 552081 h 960488"/>
              <a:gd name="connsiteX3" fmla="*/ 1138377 w 1652525"/>
              <a:gd name="connsiteY3" fmla="*/ 517059 h 960488"/>
              <a:gd name="connsiteX4" fmla="*/ 1652525 w 1652525"/>
              <a:gd name="connsiteY4" fmla="*/ 0 h 960488"/>
              <a:gd name="connsiteX5" fmla="*/ 1607507 w 1652525"/>
              <a:gd name="connsiteY5" fmla="*/ 0 h 960488"/>
              <a:gd name="connsiteX6" fmla="*/ 1094456 w 1652525"/>
              <a:gd name="connsiteY6" fmla="*/ 515680 h 960488"/>
              <a:gd name="connsiteX7" fmla="*/ 208627 w 1652525"/>
              <a:gd name="connsiteY7" fmla="*/ 515680 h 960488"/>
              <a:gd name="connsiteX8" fmla="*/ 0 w 1652525"/>
              <a:gd name="connsiteY8" fmla="*/ 725258 h 960488"/>
              <a:gd name="connsiteX9" fmla="*/ 3 w 1652525"/>
              <a:gd name="connsiteY9" fmla="*/ 726364 h 960488"/>
              <a:gd name="connsiteX10" fmla="*/ 3 w 1652525"/>
              <a:gd name="connsiteY10" fmla="*/ 960488 h 960488"/>
              <a:gd name="connsiteX11" fmla="*/ 35140 w 1652525"/>
              <a:gd name="connsiteY11" fmla="*/ 960488 h 96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2525" h="960488">
                <a:moveTo>
                  <a:pt x="35140" y="726364"/>
                </a:moveTo>
                <a:cubicBezTo>
                  <a:pt x="35291" y="630173"/>
                  <a:pt x="112875" y="552233"/>
                  <a:pt x="208627" y="552081"/>
                </a:cubicBezTo>
                <a:lnTo>
                  <a:pt x="1103515" y="552081"/>
                </a:lnTo>
                <a:lnTo>
                  <a:pt x="1138377" y="517059"/>
                </a:lnTo>
                <a:lnTo>
                  <a:pt x="1652525" y="0"/>
                </a:lnTo>
                <a:lnTo>
                  <a:pt x="1607507" y="0"/>
                </a:lnTo>
                <a:lnTo>
                  <a:pt x="1094456" y="515680"/>
                </a:lnTo>
                <a:lnTo>
                  <a:pt x="208627" y="515680"/>
                </a:lnTo>
                <a:cubicBezTo>
                  <a:pt x="93407" y="515678"/>
                  <a:pt x="2" y="609510"/>
                  <a:pt x="0" y="725258"/>
                </a:cubicBezTo>
                <a:cubicBezTo>
                  <a:pt x="0" y="725627"/>
                  <a:pt x="1" y="725995"/>
                  <a:pt x="3" y="726364"/>
                </a:cubicBezTo>
                <a:lnTo>
                  <a:pt x="3" y="960488"/>
                </a:lnTo>
                <a:lnTo>
                  <a:pt x="35140" y="96048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7401" cap="flat">
            <a:noFill/>
            <a:prstDash val="solid"/>
            <a:miter/>
          </a:ln>
        </p:spPr>
        <p:txBody>
          <a:bodyPr rtlCol="0" anchor="ctr"/>
          <a:lstStyle/>
          <a:p>
            <a:endParaRPr lang="en-EG" sz="7198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E773B9C-D580-2244-A45F-A9FF415B6D0D}"/>
              </a:ext>
            </a:extLst>
          </p:cNvPr>
          <p:cNvSpPr/>
          <p:nvPr/>
        </p:nvSpPr>
        <p:spPr>
          <a:xfrm>
            <a:off x="1883348" y="7645354"/>
            <a:ext cx="4716871" cy="3739536"/>
          </a:xfrm>
          <a:custGeom>
            <a:avLst/>
            <a:gdLst>
              <a:gd name="connsiteX0" fmla="*/ 3104382 w 3453885"/>
              <a:gd name="connsiteY0" fmla="*/ 691066 h 2738240"/>
              <a:gd name="connsiteX1" fmla="*/ 3104063 w 3453885"/>
              <a:gd name="connsiteY1" fmla="*/ 2387133 h 2738240"/>
              <a:gd name="connsiteX2" fmla="*/ 1415741 w 3453885"/>
              <a:gd name="connsiteY2" fmla="*/ 2386813 h 2738240"/>
              <a:gd name="connsiteX3" fmla="*/ 1133158 w 3453885"/>
              <a:gd name="connsiteY3" fmla="*/ 1143045 h 2738240"/>
              <a:gd name="connsiteX4" fmla="*/ 0 w 3453885"/>
              <a:gd name="connsiteY4" fmla="*/ 0 h 2738240"/>
              <a:gd name="connsiteX5" fmla="*/ 1467780 w 3453885"/>
              <a:gd name="connsiteY5" fmla="*/ 7170 h 2738240"/>
              <a:gd name="connsiteX6" fmla="*/ 1865813 w 3453885"/>
              <a:gd name="connsiteY6" fmla="*/ 407029 h 2738240"/>
              <a:gd name="connsiteX7" fmla="*/ 3104382 w 3453885"/>
              <a:gd name="connsiteY7" fmla="*/ 691066 h 273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885" h="2738240">
                <a:moveTo>
                  <a:pt x="3104382" y="691066"/>
                </a:moveTo>
                <a:cubicBezTo>
                  <a:pt x="3570511" y="1159510"/>
                  <a:pt x="3570369" y="1918865"/>
                  <a:pt x="3104063" y="2387133"/>
                </a:cubicBezTo>
                <a:cubicBezTo>
                  <a:pt x="2637758" y="2855401"/>
                  <a:pt x="1881871" y="2855258"/>
                  <a:pt x="1415741" y="2386813"/>
                </a:cubicBezTo>
                <a:cubicBezTo>
                  <a:pt x="1091651" y="2061114"/>
                  <a:pt x="981832" y="1577751"/>
                  <a:pt x="1133158" y="1143045"/>
                </a:cubicBezTo>
                <a:lnTo>
                  <a:pt x="0" y="0"/>
                </a:lnTo>
                <a:lnTo>
                  <a:pt x="1467780" y="7170"/>
                </a:lnTo>
                <a:lnTo>
                  <a:pt x="1865813" y="407029"/>
                </a:lnTo>
                <a:cubicBezTo>
                  <a:pt x="2298702" y="254776"/>
                  <a:pt x="2780144" y="365184"/>
                  <a:pt x="3104382" y="691066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0" scaled="0"/>
          </a:gradFill>
          <a:ln w="27401" cap="flat">
            <a:noFill/>
            <a:prstDash val="solid"/>
            <a:miter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 sz="7198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73802B1-2FB4-FA40-A20A-B641B8C2BCA6}"/>
              </a:ext>
            </a:extLst>
          </p:cNvPr>
          <p:cNvSpPr/>
          <p:nvPr/>
        </p:nvSpPr>
        <p:spPr>
          <a:xfrm>
            <a:off x="1874427" y="7646805"/>
            <a:ext cx="4241813" cy="3746174"/>
          </a:xfrm>
          <a:custGeom>
            <a:avLst/>
            <a:gdLst>
              <a:gd name="connsiteX0" fmla="*/ 1417272 w 3106028"/>
              <a:gd name="connsiteY0" fmla="*/ 2391982 h 2743101"/>
              <a:gd name="connsiteX1" fmla="*/ 1134256 w 3106028"/>
              <a:gd name="connsiteY1" fmla="*/ 1147732 h 2743101"/>
              <a:gd name="connsiteX2" fmla="*/ 0 w 3106028"/>
              <a:gd name="connsiteY2" fmla="*/ 0 h 2743101"/>
              <a:gd name="connsiteX3" fmla="*/ 737322 w 3106028"/>
              <a:gd name="connsiteY3" fmla="*/ 2482 h 2743101"/>
              <a:gd name="connsiteX4" fmla="*/ 3106029 w 3106028"/>
              <a:gd name="connsiteY4" fmla="*/ 2391707 h 2743101"/>
              <a:gd name="connsiteX5" fmla="*/ 1417272 w 3106028"/>
              <a:gd name="connsiteY5" fmla="*/ 2391983 h 274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6028" h="2743101">
                <a:moveTo>
                  <a:pt x="1417272" y="2391982"/>
                </a:moveTo>
                <a:cubicBezTo>
                  <a:pt x="1093022" y="2066183"/>
                  <a:pt x="983044" y="1582674"/>
                  <a:pt x="1134256" y="1147732"/>
                </a:cubicBezTo>
                <a:lnTo>
                  <a:pt x="0" y="0"/>
                </a:lnTo>
                <a:lnTo>
                  <a:pt x="737322" y="2482"/>
                </a:lnTo>
                <a:lnTo>
                  <a:pt x="3106029" y="2391707"/>
                </a:lnTo>
                <a:cubicBezTo>
                  <a:pt x="2639712" y="2860126"/>
                  <a:pt x="1883740" y="2860249"/>
                  <a:pt x="1417272" y="239198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20000"/>
            </a:schemeClr>
          </a:solidFill>
          <a:ln w="27401" cap="flat">
            <a:noFill/>
            <a:prstDash val="solid"/>
            <a:miter/>
          </a:ln>
        </p:spPr>
        <p:txBody>
          <a:bodyPr rtlCol="0" anchor="ctr"/>
          <a:lstStyle/>
          <a:p>
            <a:endParaRPr lang="en-EG" sz="7198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CABFC4D-CDD3-3E4D-B1F2-490BEEAFB77B}"/>
              </a:ext>
            </a:extLst>
          </p:cNvPr>
          <p:cNvSpPr/>
          <p:nvPr/>
        </p:nvSpPr>
        <p:spPr>
          <a:xfrm>
            <a:off x="3528004" y="8335289"/>
            <a:ext cx="2849120" cy="2851521"/>
          </a:xfrm>
          <a:custGeom>
            <a:avLst/>
            <a:gdLst>
              <a:gd name="connsiteX0" fmla="*/ 2086241 w 2086241"/>
              <a:gd name="connsiteY0" fmla="*/ 1033290 h 2066304"/>
              <a:gd name="connsiteX1" fmla="*/ 1043121 w 2086241"/>
              <a:gd name="connsiteY1" fmla="*/ 2066304 h 2066304"/>
              <a:gd name="connsiteX2" fmla="*/ 0 w 2086241"/>
              <a:gd name="connsiteY2" fmla="*/ 1033290 h 2066304"/>
              <a:gd name="connsiteX3" fmla="*/ 1043121 w 2086241"/>
              <a:gd name="connsiteY3" fmla="*/ 0 h 2066304"/>
              <a:gd name="connsiteX4" fmla="*/ 2086241 w 2086241"/>
              <a:gd name="connsiteY4" fmla="*/ 1033290 h 206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6241" h="2066304">
                <a:moveTo>
                  <a:pt x="2086241" y="1033290"/>
                </a:moveTo>
                <a:cubicBezTo>
                  <a:pt x="2086241" y="1603847"/>
                  <a:pt x="1619582" y="2066304"/>
                  <a:pt x="1043121" y="2066304"/>
                </a:cubicBezTo>
                <a:cubicBezTo>
                  <a:pt x="466659" y="2066304"/>
                  <a:pt x="0" y="1603847"/>
                  <a:pt x="0" y="1033290"/>
                </a:cubicBezTo>
                <a:cubicBezTo>
                  <a:pt x="0" y="462733"/>
                  <a:pt x="466659" y="0"/>
                  <a:pt x="1043121" y="0"/>
                </a:cubicBezTo>
                <a:cubicBezTo>
                  <a:pt x="1619582" y="0"/>
                  <a:pt x="2086241" y="461354"/>
                  <a:pt x="2086241" y="1033290"/>
                </a:cubicBezTo>
                <a:close/>
              </a:path>
            </a:pathLst>
          </a:custGeom>
          <a:solidFill>
            <a:srgbClr val="E8E7E7"/>
          </a:solidFill>
          <a:ln w="27401" cap="flat">
            <a:noFill/>
            <a:prstDash val="solid"/>
            <a:miter/>
          </a:ln>
          <a:effectLst>
            <a:outerShdw blurRad="50800" dist="12700" dir="5400000" sx="102000" sy="102000" algn="t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endParaRPr lang="en-EG" sz="7198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7CAD8D8-B1AB-3D4C-BB04-6199FBC060D5}"/>
              </a:ext>
            </a:extLst>
          </p:cNvPr>
          <p:cNvSpPr>
            <a:spLocks noChangeAspect="1"/>
          </p:cNvSpPr>
          <p:nvPr/>
        </p:nvSpPr>
        <p:spPr>
          <a:xfrm>
            <a:off x="3575967" y="8383295"/>
            <a:ext cx="2753193" cy="2755514"/>
          </a:xfrm>
          <a:custGeom>
            <a:avLst/>
            <a:gdLst>
              <a:gd name="connsiteX0" fmla="*/ 2086241 w 2086241"/>
              <a:gd name="connsiteY0" fmla="*/ 1033014 h 2066028"/>
              <a:gd name="connsiteX1" fmla="*/ 1043121 w 2086241"/>
              <a:gd name="connsiteY1" fmla="*/ 2066029 h 2066028"/>
              <a:gd name="connsiteX2" fmla="*/ 0 w 2086241"/>
              <a:gd name="connsiteY2" fmla="*/ 1033014 h 2066028"/>
              <a:gd name="connsiteX3" fmla="*/ 1043121 w 2086241"/>
              <a:gd name="connsiteY3" fmla="*/ 0 h 2066028"/>
              <a:gd name="connsiteX4" fmla="*/ 2086241 w 2086241"/>
              <a:gd name="connsiteY4" fmla="*/ 1033014 h 206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6241" h="2066028">
                <a:moveTo>
                  <a:pt x="2086241" y="1033014"/>
                </a:moveTo>
                <a:cubicBezTo>
                  <a:pt x="2086241" y="1603847"/>
                  <a:pt x="1619582" y="2066029"/>
                  <a:pt x="1043121" y="2066029"/>
                </a:cubicBezTo>
                <a:cubicBezTo>
                  <a:pt x="466659" y="2066029"/>
                  <a:pt x="0" y="1603847"/>
                  <a:pt x="0" y="1033014"/>
                </a:cubicBezTo>
                <a:cubicBezTo>
                  <a:pt x="0" y="462182"/>
                  <a:pt x="466659" y="0"/>
                  <a:pt x="1043121" y="0"/>
                </a:cubicBezTo>
                <a:cubicBezTo>
                  <a:pt x="1619582" y="0"/>
                  <a:pt x="2086241" y="462457"/>
                  <a:pt x="2086241" y="1033014"/>
                </a:cubicBezTo>
                <a:close/>
              </a:path>
            </a:pathLst>
          </a:custGeom>
          <a:solidFill>
            <a:schemeClr val="bg2"/>
          </a:solidFill>
          <a:ln w="27401" cap="flat">
            <a:noFill/>
            <a:prstDash val="solid"/>
            <a:miter/>
          </a:ln>
          <a:effectLst>
            <a:outerShdw blurRad="63500" dist="25400" dir="5400000" algn="t" rotWithShape="0">
              <a:prstClr val="black">
                <a:alpha val="33000"/>
              </a:prstClr>
            </a:outerShdw>
          </a:effectLst>
        </p:spPr>
        <p:txBody>
          <a:bodyPr rtlCol="0" anchor="ctr"/>
          <a:lstStyle/>
          <a:p>
            <a:endParaRPr lang="en-EG" sz="7198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F76347C-3FB5-D141-9D9C-39A734EF0185}"/>
              </a:ext>
            </a:extLst>
          </p:cNvPr>
          <p:cNvSpPr/>
          <p:nvPr/>
        </p:nvSpPr>
        <p:spPr>
          <a:xfrm>
            <a:off x="1174443" y="6396159"/>
            <a:ext cx="3989143" cy="1254091"/>
          </a:xfrm>
          <a:custGeom>
            <a:avLst/>
            <a:gdLst>
              <a:gd name="connsiteX0" fmla="*/ 2466157 w 2921012"/>
              <a:gd name="connsiteY0" fmla="*/ 918296 h 918296"/>
              <a:gd name="connsiteX1" fmla="*/ 0 w 2921012"/>
              <a:gd name="connsiteY1" fmla="*/ 918296 h 918296"/>
              <a:gd name="connsiteX2" fmla="*/ 454855 w 2921012"/>
              <a:gd name="connsiteY2" fmla="*/ 459148 h 918296"/>
              <a:gd name="connsiteX3" fmla="*/ 0 w 2921012"/>
              <a:gd name="connsiteY3" fmla="*/ 0 h 918296"/>
              <a:gd name="connsiteX4" fmla="*/ 2466157 w 2921012"/>
              <a:gd name="connsiteY4" fmla="*/ 0 h 918296"/>
              <a:gd name="connsiteX5" fmla="*/ 2921012 w 2921012"/>
              <a:gd name="connsiteY5" fmla="*/ 459148 h 918296"/>
              <a:gd name="connsiteX6" fmla="*/ 2466157 w 2921012"/>
              <a:gd name="connsiteY6" fmla="*/ 918296 h 91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1012" h="918296">
                <a:moveTo>
                  <a:pt x="2466157" y="918296"/>
                </a:moveTo>
                <a:lnTo>
                  <a:pt x="0" y="918296"/>
                </a:lnTo>
                <a:lnTo>
                  <a:pt x="454855" y="459148"/>
                </a:lnTo>
                <a:lnTo>
                  <a:pt x="0" y="0"/>
                </a:lnTo>
                <a:lnTo>
                  <a:pt x="2466157" y="0"/>
                </a:lnTo>
                <a:lnTo>
                  <a:pt x="2921012" y="459148"/>
                </a:lnTo>
                <a:lnTo>
                  <a:pt x="2466157" y="918296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0" scaled="0"/>
          </a:gradFill>
          <a:ln w="27401" cap="flat">
            <a:noFill/>
            <a:prstDash val="solid"/>
            <a:miter/>
          </a:ln>
          <a:effectLst>
            <a:outerShdw blurRad="254000" dist="190500" dir="5400000" sx="82000" sy="82000" algn="t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endParaRPr lang="en-EG" sz="7198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BD4602A-A15F-F144-AF0A-E38B0F20A745}"/>
              </a:ext>
            </a:extLst>
          </p:cNvPr>
          <p:cNvSpPr>
            <a:spLocks noChangeAspect="1"/>
          </p:cNvSpPr>
          <p:nvPr/>
        </p:nvSpPr>
        <p:spPr>
          <a:xfrm>
            <a:off x="1354855" y="6482399"/>
            <a:ext cx="3628315" cy="1081612"/>
          </a:xfrm>
          <a:custGeom>
            <a:avLst/>
            <a:gdLst>
              <a:gd name="connsiteX0" fmla="*/ 2466157 w 2921012"/>
              <a:gd name="connsiteY0" fmla="*/ 918296 h 918296"/>
              <a:gd name="connsiteX1" fmla="*/ 0 w 2921012"/>
              <a:gd name="connsiteY1" fmla="*/ 918296 h 918296"/>
              <a:gd name="connsiteX2" fmla="*/ 454855 w 2921012"/>
              <a:gd name="connsiteY2" fmla="*/ 459148 h 918296"/>
              <a:gd name="connsiteX3" fmla="*/ 0 w 2921012"/>
              <a:gd name="connsiteY3" fmla="*/ 0 h 918296"/>
              <a:gd name="connsiteX4" fmla="*/ 2466157 w 2921012"/>
              <a:gd name="connsiteY4" fmla="*/ 0 h 918296"/>
              <a:gd name="connsiteX5" fmla="*/ 2921012 w 2921012"/>
              <a:gd name="connsiteY5" fmla="*/ 459148 h 918296"/>
              <a:gd name="connsiteX6" fmla="*/ 2466157 w 2921012"/>
              <a:gd name="connsiteY6" fmla="*/ 918296 h 91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1012" h="918296">
                <a:moveTo>
                  <a:pt x="2466157" y="918296"/>
                </a:moveTo>
                <a:lnTo>
                  <a:pt x="0" y="918296"/>
                </a:lnTo>
                <a:lnTo>
                  <a:pt x="454855" y="459148"/>
                </a:lnTo>
                <a:lnTo>
                  <a:pt x="0" y="0"/>
                </a:lnTo>
                <a:lnTo>
                  <a:pt x="2466157" y="0"/>
                </a:lnTo>
                <a:lnTo>
                  <a:pt x="2921012" y="459148"/>
                </a:lnTo>
                <a:lnTo>
                  <a:pt x="2466157" y="918296"/>
                </a:lnTo>
                <a:close/>
              </a:path>
            </a:pathLst>
          </a:custGeom>
          <a:solidFill>
            <a:schemeClr val="bg1"/>
          </a:solidFill>
          <a:ln w="27401" cap="flat">
            <a:noFill/>
            <a:prstDash val="solid"/>
            <a:miter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 sz="7198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C6E3526-B15F-D049-B6AC-322F9D6BE275}"/>
              </a:ext>
            </a:extLst>
          </p:cNvPr>
          <p:cNvSpPr txBox="1"/>
          <p:nvPr/>
        </p:nvSpPr>
        <p:spPr>
          <a:xfrm flipH="1">
            <a:off x="3804857" y="9122364"/>
            <a:ext cx="2295412" cy="119789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Online Anzeige, Word of Mouth, Empfehlung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DECF1DB-9E26-0845-9AFE-783562FB39A8}"/>
              </a:ext>
            </a:extLst>
          </p:cNvPr>
          <p:cNvSpPr txBox="1"/>
          <p:nvPr/>
        </p:nvSpPr>
        <p:spPr>
          <a:xfrm flipH="1">
            <a:off x="1929641" y="6776982"/>
            <a:ext cx="2864147" cy="492443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ln w="12700">
                  <a:noFill/>
                </a:ln>
                <a:solidFill>
                  <a:schemeClr val="accent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Awareness</a:t>
            </a:r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A8E7B46D-209C-2445-ADCE-AFBB48FCCB53}"/>
              </a:ext>
            </a:extLst>
          </p:cNvPr>
          <p:cNvSpPr/>
          <p:nvPr/>
        </p:nvSpPr>
        <p:spPr>
          <a:xfrm flipV="1">
            <a:off x="7225287" y="5716763"/>
            <a:ext cx="2256806" cy="1311710"/>
          </a:xfrm>
          <a:custGeom>
            <a:avLst/>
            <a:gdLst>
              <a:gd name="connsiteX0" fmla="*/ 35140 w 1652525"/>
              <a:gd name="connsiteY0" fmla="*/ 726364 h 960488"/>
              <a:gd name="connsiteX1" fmla="*/ 208627 w 1652525"/>
              <a:gd name="connsiteY1" fmla="*/ 552081 h 960488"/>
              <a:gd name="connsiteX2" fmla="*/ 1103515 w 1652525"/>
              <a:gd name="connsiteY2" fmla="*/ 552081 h 960488"/>
              <a:gd name="connsiteX3" fmla="*/ 1138377 w 1652525"/>
              <a:gd name="connsiteY3" fmla="*/ 517059 h 960488"/>
              <a:gd name="connsiteX4" fmla="*/ 1652525 w 1652525"/>
              <a:gd name="connsiteY4" fmla="*/ 0 h 960488"/>
              <a:gd name="connsiteX5" fmla="*/ 1607507 w 1652525"/>
              <a:gd name="connsiteY5" fmla="*/ 0 h 960488"/>
              <a:gd name="connsiteX6" fmla="*/ 1094456 w 1652525"/>
              <a:gd name="connsiteY6" fmla="*/ 515680 h 960488"/>
              <a:gd name="connsiteX7" fmla="*/ 208627 w 1652525"/>
              <a:gd name="connsiteY7" fmla="*/ 515680 h 960488"/>
              <a:gd name="connsiteX8" fmla="*/ 0 w 1652525"/>
              <a:gd name="connsiteY8" fmla="*/ 725258 h 960488"/>
              <a:gd name="connsiteX9" fmla="*/ 3 w 1652525"/>
              <a:gd name="connsiteY9" fmla="*/ 726364 h 960488"/>
              <a:gd name="connsiteX10" fmla="*/ 3 w 1652525"/>
              <a:gd name="connsiteY10" fmla="*/ 960488 h 960488"/>
              <a:gd name="connsiteX11" fmla="*/ 35140 w 1652525"/>
              <a:gd name="connsiteY11" fmla="*/ 960488 h 96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2525" h="960488">
                <a:moveTo>
                  <a:pt x="35140" y="726364"/>
                </a:moveTo>
                <a:cubicBezTo>
                  <a:pt x="35291" y="630173"/>
                  <a:pt x="112875" y="552233"/>
                  <a:pt x="208627" y="552081"/>
                </a:cubicBezTo>
                <a:lnTo>
                  <a:pt x="1103515" y="552081"/>
                </a:lnTo>
                <a:lnTo>
                  <a:pt x="1138377" y="517059"/>
                </a:lnTo>
                <a:lnTo>
                  <a:pt x="1652525" y="0"/>
                </a:lnTo>
                <a:lnTo>
                  <a:pt x="1607507" y="0"/>
                </a:lnTo>
                <a:lnTo>
                  <a:pt x="1094456" y="515680"/>
                </a:lnTo>
                <a:lnTo>
                  <a:pt x="208627" y="515680"/>
                </a:lnTo>
                <a:cubicBezTo>
                  <a:pt x="93407" y="515678"/>
                  <a:pt x="2" y="609510"/>
                  <a:pt x="0" y="725258"/>
                </a:cubicBezTo>
                <a:cubicBezTo>
                  <a:pt x="0" y="725627"/>
                  <a:pt x="1" y="725995"/>
                  <a:pt x="3" y="726364"/>
                </a:cubicBezTo>
                <a:lnTo>
                  <a:pt x="3" y="960488"/>
                </a:lnTo>
                <a:lnTo>
                  <a:pt x="35140" y="9604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27401" cap="flat">
            <a:noFill/>
            <a:prstDash val="solid"/>
            <a:miter/>
          </a:ln>
        </p:spPr>
        <p:txBody>
          <a:bodyPr rtlCol="0" anchor="ctr"/>
          <a:lstStyle/>
          <a:p>
            <a:endParaRPr lang="en-EG" sz="7198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9C2CB4A0-21E6-1446-AA87-13917AA489EC}"/>
              </a:ext>
            </a:extLst>
          </p:cNvPr>
          <p:cNvSpPr/>
          <p:nvPr/>
        </p:nvSpPr>
        <p:spPr>
          <a:xfrm flipV="1">
            <a:off x="6029785" y="2667164"/>
            <a:ext cx="4716871" cy="3739536"/>
          </a:xfrm>
          <a:custGeom>
            <a:avLst/>
            <a:gdLst>
              <a:gd name="connsiteX0" fmla="*/ 3104382 w 3453885"/>
              <a:gd name="connsiteY0" fmla="*/ 691066 h 2738240"/>
              <a:gd name="connsiteX1" fmla="*/ 3104063 w 3453885"/>
              <a:gd name="connsiteY1" fmla="*/ 2387133 h 2738240"/>
              <a:gd name="connsiteX2" fmla="*/ 1415741 w 3453885"/>
              <a:gd name="connsiteY2" fmla="*/ 2386813 h 2738240"/>
              <a:gd name="connsiteX3" fmla="*/ 1133158 w 3453885"/>
              <a:gd name="connsiteY3" fmla="*/ 1143045 h 2738240"/>
              <a:gd name="connsiteX4" fmla="*/ 0 w 3453885"/>
              <a:gd name="connsiteY4" fmla="*/ 0 h 2738240"/>
              <a:gd name="connsiteX5" fmla="*/ 1467780 w 3453885"/>
              <a:gd name="connsiteY5" fmla="*/ 7170 h 2738240"/>
              <a:gd name="connsiteX6" fmla="*/ 1865813 w 3453885"/>
              <a:gd name="connsiteY6" fmla="*/ 407029 h 2738240"/>
              <a:gd name="connsiteX7" fmla="*/ 3104382 w 3453885"/>
              <a:gd name="connsiteY7" fmla="*/ 691066 h 273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885" h="2738240">
                <a:moveTo>
                  <a:pt x="3104382" y="691066"/>
                </a:moveTo>
                <a:cubicBezTo>
                  <a:pt x="3570511" y="1159510"/>
                  <a:pt x="3570369" y="1918865"/>
                  <a:pt x="3104063" y="2387133"/>
                </a:cubicBezTo>
                <a:cubicBezTo>
                  <a:pt x="2637758" y="2855401"/>
                  <a:pt x="1881871" y="2855258"/>
                  <a:pt x="1415741" y="2386813"/>
                </a:cubicBezTo>
                <a:cubicBezTo>
                  <a:pt x="1091651" y="2061114"/>
                  <a:pt x="981832" y="1577751"/>
                  <a:pt x="1133158" y="1143045"/>
                </a:cubicBezTo>
                <a:lnTo>
                  <a:pt x="0" y="0"/>
                </a:lnTo>
                <a:lnTo>
                  <a:pt x="1467780" y="7170"/>
                </a:lnTo>
                <a:lnTo>
                  <a:pt x="1865813" y="407029"/>
                </a:lnTo>
                <a:cubicBezTo>
                  <a:pt x="2298702" y="254776"/>
                  <a:pt x="2780144" y="365184"/>
                  <a:pt x="3104382" y="691066"/>
                </a:cubicBezTo>
                <a:close/>
              </a:path>
            </a:pathLst>
          </a:custGeom>
          <a:gradFill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5400000" scaled="0"/>
          </a:gradFill>
          <a:ln w="27401" cap="flat">
            <a:noFill/>
            <a:prstDash val="solid"/>
            <a:miter/>
          </a:ln>
          <a:effectLst>
            <a:outerShdw blurRad="50800" dist="12700" dir="162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 sz="7198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19FA3892-5EAD-1644-870B-C38F63386481}"/>
              </a:ext>
            </a:extLst>
          </p:cNvPr>
          <p:cNvSpPr/>
          <p:nvPr/>
        </p:nvSpPr>
        <p:spPr>
          <a:xfrm flipV="1">
            <a:off x="6020865" y="2659075"/>
            <a:ext cx="4241813" cy="3746174"/>
          </a:xfrm>
          <a:custGeom>
            <a:avLst/>
            <a:gdLst>
              <a:gd name="connsiteX0" fmla="*/ 1417272 w 3106028"/>
              <a:gd name="connsiteY0" fmla="*/ 2391982 h 2743101"/>
              <a:gd name="connsiteX1" fmla="*/ 1134256 w 3106028"/>
              <a:gd name="connsiteY1" fmla="*/ 1147732 h 2743101"/>
              <a:gd name="connsiteX2" fmla="*/ 0 w 3106028"/>
              <a:gd name="connsiteY2" fmla="*/ 0 h 2743101"/>
              <a:gd name="connsiteX3" fmla="*/ 737322 w 3106028"/>
              <a:gd name="connsiteY3" fmla="*/ 2482 h 2743101"/>
              <a:gd name="connsiteX4" fmla="*/ 3106029 w 3106028"/>
              <a:gd name="connsiteY4" fmla="*/ 2391707 h 2743101"/>
              <a:gd name="connsiteX5" fmla="*/ 1417272 w 3106028"/>
              <a:gd name="connsiteY5" fmla="*/ 2391983 h 274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6028" h="2743101">
                <a:moveTo>
                  <a:pt x="1417272" y="2391982"/>
                </a:moveTo>
                <a:cubicBezTo>
                  <a:pt x="1093022" y="2066183"/>
                  <a:pt x="983044" y="1582674"/>
                  <a:pt x="1134256" y="1147732"/>
                </a:cubicBezTo>
                <a:lnTo>
                  <a:pt x="0" y="0"/>
                </a:lnTo>
                <a:lnTo>
                  <a:pt x="737322" y="2482"/>
                </a:lnTo>
                <a:lnTo>
                  <a:pt x="3106029" y="2391707"/>
                </a:lnTo>
                <a:cubicBezTo>
                  <a:pt x="2639712" y="2860126"/>
                  <a:pt x="1883740" y="2860249"/>
                  <a:pt x="1417272" y="239198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20000"/>
            </a:schemeClr>
          </a:solidFill>
          <a:ln w="27401" cap="flat">
            <a:noFill/>
            <a:prstDash val="solid"/>
            <a:miter/>
          </a:ln>
        </p:spPr>
        <p:txBody>
          <a:bodyPr rtlCol="0" anchor="ctr"/>
          <a:lstStyle/>
          <a:p>
            <a:endParaRPr lang="en-EG" sz="7198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16CEEA7D-0F5B-1745-B3C6-57831C3FA2FC}"/>
              </a:ext>
            </a:extLst>
          </p:cNvPr>
          <p:cNvSpPr/>
          <p:nvPr/>
        </p:nvSpPr>
        <p:spPr>
          <a:xfrm flipV="1">
            <a:off x="7674442" y="2865242"/>
            <a:ext cx="2849120" cy="2851521"/>
          </a:xfrm>
          <a:custGeom>
            <a:avLst/>
            <a:gdLst>
              <a:gd name="connsiteX0" fmla="*/ 2086241 w 2086241"/>
              <a:gd name="connsiteY0" fmla="*/ 1033290 h 2066304"/>
              <a:gd name="connsiteX1" fmla="*/ 1043121 w 2086241"/>
              <a:gd name="connsiteY1" fmla="*/ 2066304 h 2066304"/>
              <a:gd name="connsiteX2" fmla="*/ 0 w 2086241"/>
              <a:gd name="connsiteY2" fmla="*/ 1033290 h 2066304"/>
              <a:gd name="connsiteX3" fmla="*/ 1043121 w 2086241"/>
              <a:gd name="connsiteY3" fmla="*/ 0 h 2066304"/>
              <a:gd name="connsiteX4" fmla="*/ 2086241 w 2086241"/>
              <a:gd name="connsiteY4" fmla="*/ 1033290 h 206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6241" h="2066304">
                <a:moveTo>
                  <a:pt x="2086241" y="1033290"/>
                </a:moveTo>
                <a:cubicBezTo>
                  <a:pt x="2086241" y="1603847"/>
                  <a:pt x="1619582" y="2066304"/>
                  <a:pt x="1043121" y="2066304"/>
                </a:cubicBezTo>
                <a:cubicBezTo>
                  <a:pt x="466659" y="2066304"/>
                  <a:pt x="0" y="1603847"/>
                  <a:pt x="0" y="1033290"/>
                </a:cubicBezTo>
                <a:cubicBezTo>
                  <a:pt x="0" y="462733"/>
                  <a:pt x="466659" y="0"/>
                  <a:pt x="1043121" y="0"/>
                </a:cubicBezTo>
                <a:cubicBezTo>
                  <a:pt x="1619582" y="0"/>
                  <a:pt x="2086241" y="461354"/>
                  <a:pt x="2086241" y="1033290"/>
                </a:cubicBezTo>
                <a:close/>
              </a:path>
            </a:pathLst>
          </a:custGeom>
          <a:solidFill>
            <a:srgbClr val="E8E7E7"/>
          </a:solidFill>
          <a:ln w="27401" cap="flat">
            <a:noFill/>
            <a:prstDash val="solid"/>
            <a:miter/>
          </a:ln>
          <a:effectLst>
            <a:outerShdw blurRad="50800" dist="12700" dir="16200000" sx="102000" sy="102000" algn="t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endParaRPr lang="en-EG" sz="7198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09C49D64-281B-5148-8D43-92B1748DFDE6}"/>
              </a:ext>
            </a:extLst>
          </p:cNvPr>
          <p:cNvSpPr>
            <a:spLocks noChangeAspect="1"/>
          </p:cNvSpPr>
          <p:nvPr/>
        </p:nvSpPr>
        <p:spPr>
          <a:xfrm flipV="1">
            <a:off x="7722405" y="2913243"/>
            <a:ext cx="2751680" cy="2754000"/>
          </a:xfrm>
          <a:custGeom>
            <a:avLst/>
            <a:gdLst>
              <a:gd name="connsiteX0" fmla="*/ 2086241 w 2086241"/>
              <a:gd name="connsiteY0" fmla="*/ 1033014 h 2066028"/>
              <a:gd name="connsiteX1" fmla="*/ 1043121 w 2086241"/>
              <a:gd name="connsiteY1" fmla="*/ 2066029 h 2066028"/>
              <a:gd name="connsiteX2" fmla="*/ 0 w 2086241"/>
              <a:gd name="connsiteY2" fmla="*/ 1033014 h 2066028"/>
              <a:gd name="connsiteX3" fmla="*/ 1043121 w 2086241"/>
              <a:gd name="connsiteY3" fmla="*/ 0 h 2066028"/>
              <a:gd name="connsiteX4" fmla="*/ 2086241 w 2086241"/>
              <a:gd name="connsiteY4" fmla="*/ 1033014 h 206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6241" h="2066028">
                <a:moveTo>
                  <a:pt x="2086241" y="1033014"/>
                </a:moveTo>
                <a:cubicBezTo>
                  <a:pt x="2086241" y="1603847"/>
                  <a:pt x="1619582" y="2066029"/>
                  <a:pt x="1043121" y="2066029"/>
                </a:cubicBezTo>
                <a:cubicBezTo>
                  <a:pt x="466659" y="2066029"/>
                  <a:pt x="0" y="1603847"/>
                  <a:pt x="0" y="1033014"/>
                </a:cubicBezTo>
                <a:cubicBezTo>
                  <a:pt x="0" y="462182"/>
                  <a:pt x="466659" y="0"/>
                  <a:pt x="1043121" y="0"/>
                </a:cubicBezTo>
                <a:cubicBezTo>
                  <a:pt x="1619582" y="0"/>
                  <a:pt x="2086241" y="462457"/>
                  <a:pt x="2086241" y="1033014"/>
                </a:cubicBezTo>
                <a:close/>
              </a:path>
            </a:pathLst>
          </a:custGeom>
          <a:solidFill>
            <a:schemeClr val="bg2"/>
          </a:solidFill>
          <a:ln w="27401" cap="flat">
            <a:noFill/>
            <a:prstDash val="solid"/>
            <a:miter/>
          </a:ln>
          <a:effectLst>
            <a:outerShdw blurRad="63500" dist="25400" dir="16200000" algn="t" rotWithShape="0">
              <a:prstClr val="black">
                <a:alpha val="33000"/>
              </a:prstClr>
            </a:outerShdw>
          </a:effectLst>
        </p:spPr>
        <p:txBody>
          <a:bodyPr rtlCol="0" anchor="ctr"/>
          <a:lstStyle/>
          <a:p>
            <a:endParaRPr lang="en-EG" sz="7198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17113D24-04B9-6D4B-B229-7549CBBADAA3}"/>
              </a:ext>
            </a:extLst>
          </p:cNvPr>
          <p:cNvSpPr/>
          <p:nvPr/>
        </p:nvSpPr>
        <p:spPr>
          <a:xfrm flipV="1">
            <a:off x="5320881" y="6401804"/>
            <a:ext cx="3989143" cy="1254091"/>
          </a:xfrm>
          <a:custGeom>
            <a:avLst/>
            <a:gdLst>
              <a:gd name="connsiteX0" fmla="*/ 2466157 w 2921012"/>
              <a:gd name="connsiteY0" fmla="*/ 918296 h 918296"/>
              <a:gd name="connsiteX1" fmla="*/ 0 w 2921012"/>
              <a:gd name="connsiteY1" fmla="*/ 918296 h 918296"/>
              <a:gd name="connsiteX2" fmla="*/ 454855 w 2921012"/>
              <a:gd name="connsiteY2" fmla="*/ 459148 h 918296"/>
              <a:gd name="connsiteX3" fmla="*/ 0 w 2921012"/>
              <a:gd name="connsiteY3" fmla="*/ 0 h 918296"/>
              <a:gd name="connsiteX4" fmla="*/ 2466157 w 2921012"/>
              <a:gd name="connsiteY4" fmla="*/ 0 h 918296"/>
              <a:gd name="connsiteX5" fmla="*/ 2921012 w 2921012"/>
              <a:gd name="connsiteY5" fmla="*/ 459148 h 918296"/>
              <a:gd name="connsiteX6" fmla="*/ 2466157 w 2921012"/>
              <a:gd name="connsiteY6" fmla="*/ 918296 h 91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1012" h="918296">
                <a:moveTo>
                  <a:pt x="2466157" y="918296"/>
                </a:moveTo>
                <a:lnTo>
                  <a:pt x="0" y="918296"/>
                </a:lnTo>
                <a:lnTo>
                  <a:pt x="454855" y="459148"/>
                </a:lnTo>
                <a:lnTo>
                  <a:pt x="0" y="0"/>
                </a:lnTo>
                <a:lnTo>
                  <a:pt x="2466157" y="0"/>
                </a:lnTo>
                <a:lnTo>
                  <a:pt x="2921012" y="459148"/>
                </a:lnTo>
                <a:lnTo>
                  <a:pt x="2466157" y="918296"/>
                </a:lnTo>
                <a:close/>
              </a:path>
            </a:pathLst>
          </a:custGeom>
          <a:gradFill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0" scaled="0"/>
          </a:gradFill>
          <a:ln w="27401" cap="flat">
            <a:noFill/>
            <a:prstDash val="solid"/>
            <a:miter/>
          </a:ln>
          <a:effectLst>
            <a:outerShdw blurRad="203200" dist="25400" dir="16200000" sx="80000" sy="80000" algn="t" rotWithShape="0">
              <a:prstClr val="black">
                <a:alpha val="70000"/>
              </a:prstClr>
            </a:outerShdw>
          </a:effectLst>
        </p:spPr>
        <p:txBody>
          <a:bodyPr rtlCol="0" anchor="ctr"/>
          <a:lstStyle/>
          <a:p>
            <a:endParaRPr lang="en-EG" sz="7198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70649FCF-6C2C-3A4D-8FED-447936F66D54}"/>
              </a:ext>
            </a:extLst>
          </p:cNvPr>
          <p:cNvSpPr>
            <a:spLocks noChangeAspect="1"/>
          </p:cNvSpPr>
          <p:nvPr/>
        </p:nvSpPr>
        <p:spPr>
          <a:xfrm flipV="1">
            <a:off x="5501293" y="6488043"/>
            <a:ext cx="3628315" cy="1081612"/>
          </a:xfrm>
          <a:custGeom>
            <a:avLst/>
            <a:gdLst>
              <a:gd name="connsiteX0" fmla="*/ 2466157 w 2921012"/>
              <a:gd name="connsiteY0" fmla="*/ 918296 h 918296"/>
              <a:gd name="connsiteX1" fmla="*/ 0 w 2921012"/>
              <a:gd name="connsiteY1" fmla="*/ 918296 h 918296"/>
              <a:gd name="connsiteX2" fmla="*/ 454855 w 2921012"/>
              <a:gd name="connsiteY2" fmla="*/ 459148 h 918296"/>
              <a:gd name="connsiteX3" fmla="*/ 0 w 2921012"/>
              <a:gd name="connsiteY3" fmla="*/ 0 h 918296"/>
              <a:gd name="connsiteX4" fmla="*/ 2466157 w 2921012"/>
              <a:gd name="connsiteY4" fmla="*/ 0 h 918296"/>
              <a:gd name="connsiteX5" fmla="*/ 2921012 w 2921012"/>
              <a:gd name="connsiteY5" fmla="*/ 459148 h 918296"/>
              <a:gd name="connsiteX6" fmla="*/ 2466157 w 2921012"/>
              <a:gd name="connsiteY6" fmla="*/ 918296 h 91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1012" h="918296">
                <a:moveTo>
                  <a:pt x="2466157" y="918296"/>
                </a:moveTo>
                <a:lnTo>
                  <a:pt x="0" y="918296"/>
                </a:lnTo>
                <a:lnTo>
                  <a:pt x="454855" y="459148"/>
                </a:lnTo>
                <a:lnTo>
                  <a:pt x="0" y="0"/>
                </a:lnTo>
                <a:lnTo>
                  <a:pt x="2466157" y="0"/>
                </a:lnTo>
                <a:lnTo>
                  <a:pt x="2921012" y="459148"/>
                </a:lnTo>
                <a:lnTo>
                  <a:pt x="2466157" y="918296"/>
                </a:lnTo>
                <a:close/>
              </a:path>
            </a:pathLst>
          </a:custGeom>
          <a:solidFill>
            <a:schemeClr val="bg1"/>
          </a:solidFill>
          <a:ln w="27401" cap="flat">
            <a:noFill/>
            <a:prstDash val="solid"/>
            <a:miter/>
          </a:ln>
          <a:effectLst>
            <a:outerShdw blurRad="50800" dist="25400" dir="162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 sz="7198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B27933D-30B3-EE43-8A1A-7432AD5B0F5E}"/>
              </a:ext>
            </a:extLst>
          </p:cNvPr>
          <p:cNvSpPr txBox="1"/>
          <p:nvPr/>
        </p:nvSpPr>
        <p:spPr>
          <a:xfrm flipH="1">
            <a:off x="7946922" y="3909839"/>
            <a:ext cx="2295412" cy="78489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Google Suche, Social Ads, Reviews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2A9F717-83CD-B84E-AE86-F7D859B6EDD6}"/>
              </a:ext>
            </a:extLst>
          </p:cNvPr>
          <p:cNvSpPr txBox="1"/>
          <p:nvPr/>
        </p:nvSpPr>
        <p:spPr>
          <a:xfrm flipH="1">
            <a:off x="5585010" y="6782629"/>
            <a:ext cx="3802029" cy="492443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ln w="12700">
                  <a:noFill/>
                </a:ln>
                <a:solidFill>
                  <a:schemeClr val="accent2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Consideration</a:t>
            </a:r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903932B3-61CD-6B4D-8091-3841C3A033BC}"/>
              </a:ext>
            </a:extLst>
          </p:cNvPr>
          <p:cNvSpPr/>
          <p:nvPr/>
        </p:nvSpPr>
        <p:spPr>
          <a:xfrm>
            <a:off x="11371725" y="7023579"/>
            <a:ext cx="2256806" cy="1311710"/>
          </a:xfrm>
          <a:custGeom>
            <a:avLst/>
            <a:gdLst>
              <a:gd name="connsiteX0" fmla="*/ 35140 w 1652525"/>
              <a:gd name="connsiteY0" fmla="*/ 726364 h 960488"/>
              <a:gd name="connsiteX1" fmla="*/ 208627 w 1652525"/>
              <a:gd name="connsiteY1" fmla="*/ 552081 h 960488"/>
              <a:gd name="connsiteX2" fmla="*/ 1103515 w 1652525"/>
              <a:gd name="connsiteY2" fmla="*/ 552081 h 960488"/>
              <a:gd name="connsiteX3" fmla="*/ 1138377 w 1652525"/>
              <a:gd name="connsiteY3" fmla="*/ 517059 h 960488"/>
              <a:gd name="connsiteX4" fmla="*/ 1652525 w 1652525"/>
              <a:gd name="connsiteY4" fmla="*/ 0 h 960488"/>
              <a:gd name="connsiteX5" fmla="*/ 1607507 w 1652525"/>
              <a:gd name="connsiteY5" fmla="*/ 0 h 960488"/>
              <a:gd name="connsiteX6" fmla="*/ 1094456 w 1652525"/>
              <a:gd name="connsiteY6" fmla="*/ 515680 h 960488"/>
              <a:gd name="connsiteX7" fmla="*/ 208627 w 1652525"/>
              <a:gd name="connsiteY7" fmla="*/ 515680 h 960488"/>
              <a:gd name="connsiteX8" fmla="*/ 0 w 1652525"/>
              <a:gd name="connsiteY8" fmla="*/ 725258 h 960488"/>
              <a:gd name="connsiteX9" fmla="*/ 3 w 1652525"/>
              <a:gd name="connsiteY9" fmla="*/ 726364 h 960488"/>
              <a:gd name="connsiteX10" fmla="*/ 3 w 1652525"/>
              <a:gd name="connsiteY10" fmla="*/ 960488 h 960488"/>
              <a:gd name="connsiteX11" fmla="*/ 35140 w 1652525"/>
              <a:gd name="connsiteY11" fmla="*/ 960488 h 96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2525" h="960488">
                <a:moveTo>
                  <a:pt x="35140" y="726364"/>
                </a:moveTo>
                <a:cubicBezTo>
                  <a:pt x="35291" y="630173"/>
                  <a:pt x="112875" y="552233"/>
                  <a:pt x="208627" y="552081"/>
                </a:cubicBezTo>
                <a:lnTo>
                  <a:pt x="1103515" y="552081"/>
                </a:lnTo>
                <a:lnTo>
                  <a:pt x="1138377" y="517059"/>
                </a:lnTo>
                <a:lnTo>
                  <a:pt x="1652525" y="0"/>
                </a:lnTo>
                <a:lnTo>
                  <a:pt x="1607507" y="0"/>
                </a:lnTo>
                <a:lnTo>
                  <a:pt x="1094456" y="515680"/>
                </a:lnTo>
                <a:lnTo>
                  <a:pt x="208627" y="515680"/>
                </a:lnTo>
                <a:cubicBezTo>
                  <a:pt x="93407" y="515678"/>
                  <a:pt x="2" y="609510"/>
                  <a:pt x="0" y="725258"/>
                </a:cubicBezTo>
                <a:cubicBezTo>
                  <a:pt x="0" y="725627"/>
                  <a:pt x="1" y="725995"/>
                  <a:pt x="3" y="726364"/>
                </a:cubicBezTo>
                <a:lnTo>
                  <a:pt x="3" y="960488"/>
                </a:lnTo>
                <a:lnTo>
                  <a:pt x="35140" y="9604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27401" cap="flat">
            <a:noFill/>
            <a:prstDash val="solid"/>
            <a:miter/>
          </a:ln>
        </p:spPr>
        <p:txBody>
          <a:bodyPr rtlCol="0" anchor="ctr"/>
          <a:lstStyle/>
          <a:p>
            <a:endParaRPr lang="en-EG" sz="7198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DCB6FA30-0E1C-E04C-8BCE-46496D6C55A4}"/>
              </a:ext>
            </a:extLst>
          </p:cNvPr>
          <p:cNvSpPr/>
          <p:nvPr/>
        </p:nvSpPr>
        <p:spPr>
          <a:xfrm>
            <a:off x="10176223" y="7645354"/>
            <a:ext cx="4716871" cy="3739536"/>
          </a:xfrm>
          <a:custGeom>
            <a:avLst/>
            <a:gdLst>
              <a:gd name="connsiteX0" fmla="*/ 3104382 w 3453885"/>
              <a:gd name="connsiteY0" fmla="*/ 691066 h 2738240"/>
              <a:gd name="connsiteX1" fmla="*/ 3104063 w 3453885"/>
              <a:gd name="connsiteY1" fmla="*/ 2387133 h 2738240"/>
              <a:gd name="connsiteX2" fmla="*/ 1415741 w 3453885"/>
              <a:gd name="connsiteY2" fmla="*/ 2386813 h 2738240"/>
              <a:gd name="connsiteX3" fmla="*/ 1133158 w 3453885"/>
              <a:gd name="connsiteY3" fmla="*/ 1143045 h 2738240"/>
              <a:gd name="connsiteX4" fmla="*/ 0 w 3453885"/>
              <a:gd name="connsiteY4" fmla="*/ 0 h 2738240"/>
              <a:gd name="connsiteX5" fmla="*/ 1467780 w 3453885"/>
              <a:gd name="connsiteY5" fmla="*/ 7170 h 2738240"/>
              <a:gd name="connsiteX6" fmla="*/ 1865813 w 3453885"/>
              <a:gd name="connsiteY6" fmla="*/ 407029 h 2738240"/>
              <a:gd name="connsiteX7" fmla="*/ 3104382 w 3453885"/>
              <a:gd name="connsiteY7" fmla="*/ 691066 h 273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885" h="2738240">
                <a:moveTo>
                  <a:pt x="3104382" y="691066"/>
                </a:moveTo>
                <a:cubicBezTo>
                  <a:pt x="3570511" y="1159510"/>
                  <a:pt x="3570369" y="1918865"/>
                  <a:pt x="3104063" y="2387133"/>
                </a:cubicBezTo>
                <a:cubicBezTo>
                  <a:pt x="2637758" y="2855401"/>
                  <a:pt x="1881871" y="2855258"/>
                  <a:pt x="1415741" y="2386813"/>
                </a:cubicBezTo>
                <a:cubicBezTo>
                  <a:pt x="1091651" y="2061114"/>
                  <a:pt x="981832" y="1577751"/>
                  <a:pt x="1133158" y="1143045"/>
                </a:cubicBezTo>
                <a:lnTo>
                  <a:pt x="0" y="0"/>
                </a:lnTo>
                <a:lnTo>
                  <a:pt x="1467780" y="7170"/>
                </a:lnTo>
                <a:lnTo>
                  <a:pt x="1865813" y="407029"/>
                </a:lnTo>
                <a:cubicBezTo>
                  <a:pt x="2298702" y="254776"/>
                  <a:pt x="2780144" y="365184"/>
                  <a:pt x="3104382" y="691066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lumMod val="75000"/>
                </a:schemeClr>
              </a:gs>
              <a:gs pos="0">
                <a:schemeClr val="accent3"/>
              </a:gs>
            </a:gsLst>
            <a:lin ang="0" scaled="0"/>
          </a:gradFill>
          <a:ln w="27401" cap="flat">
            <a:noFill/>
            <a:prstDash val="solid"/>
            <a:miter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 sz="7198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77046567-FBC4-304F-9C00-79A19137A453}"/>
              </a:ext>
            </a:extLst>
          </p:cNvPr>
          <p:cNvSpPr/>
          <p:nvPr/>
        </p:nvSpPr>
        <p:spPr>
          <a:xfrm>
            <a:off x="10167303" y="7646805"/>
            <a:ext cx="4241813" cy="3746174"/>
          </a:xfrm>
          <a:custGeom>
            <a:avLst/>
            <a:gdLst>
              <a:gd name="connsiteX0" fmla="*/ 1417272 w 3106028"/>
              <a:gd name="connsiteY0" fmla="*/ 2391982 h 2743101"/>
              <a:gd name="connsiteX1" fmla="*/ 1134256 w 3106028"/>
              <a:gd name="connsiteY1" fmla="*/ 1147732 h 2743101"/>
              <a:gd name="connsiteX2" fmla="*/ 0 w 3106028"/>
              <a:gd name="connsiteY2" fmla="*/ 0 h 2743101"/>
              <a:gd name="connsiteX3" fmla="*/ 737322 w 3106028"/>
              <a:gd name="connsiteY3" fmla="*/ 2482 h 2743101"/>
              <a:gd name="connsiteX4" fmla="*/ 3106029 w 3106028"/>
              <a:gd name="connsiteY4" fmla="*/ 2391707 h 2743101"/>
              <a:gd name="connsiteX5" fmla="*/ 1417272 w 3106028"/>
              <a:gd name="connsiteY5" fmla="*/ 2391983 h 274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6028" h="2743101">
                <a:moveTo>
                  <a:pt x="1417272" y="2391982"/>
                </a:moveTo>
                <a:cubicBezTo>
                  <a:pt x="1093022" y="2066183"/>
                  <a:pt x="983044" y="1582674"/>
                  <a:pt x="1134256" y="1147732"/>
                </a:cubicBezTo>
                <a:lnTo>
                  <a:pt x="0" y="0"/>
                </a:lnTo>
                <a:lnTo>
                  <a:pt x="737322" y="2482"/>
                </a:lnTo>
                <a:lnTo>
                  <a:pt x="3106029" y="2391707"/>
                </a:lnTo>
                <a:cubicBezTo>
                  <a:pt x="2639712" y="2860126"/>
                  <a:pt x="1883740" y="2860249"/>
                  <a:pt x="1417272" y="239198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20000"/>
            </a:schemeClr>
          </a:solidFill>
          <a:ln w="27401" cap="flat">
            <a:noFill/>
            <a:prstDash val="solid"/>
            <a:miter/>
          </a:ln>
        </p:spPr>
        <p:txBody>
          <a:bodyPr rtlCol="0" anchor="ctr"/>
          <a:lstStyle/>
          <a:p>
            <a:endParaRPr lang="en-EG" sz="7198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C20DBF-66F7-5848-9C02-655D1ED9BDA9}"/>
              </a:ext>
            </a:extLst>
          </p:cNvPr>
          <p:cNvSpPr/>
          <p:nvPr/>
        </p:nvSpPr>
        <p:spPr>
          <a:xfrm>
            <a:off x="11820880" y="8335289"/>
            <a:ext cx="2849120" cy="2851521"/>
          </a:xfrm>
          <a:custGeom>
            <a:avLst/>
            <a:gdLst>
              <a:gd name="connsiteX0" fmla="*/ 2086241 w 2086241"/>
              <a:gd name="connsiteY0" fmla="*/ 1033290 h 2066304"/>
              <a:gd name="connsiteX1" fmla="*/ 1043121 w 2086241"/>
              <a:gd name="connsiteY1" fmla="*/ 2066304 h 2066304"/>
              <a:gd name="connsiteX2" fmla="*/ 0 w 2086241"/>
              <a:gd name="connsiteY2" fmla="*/ 1033290 h 2066304"/>
              <a:gd name="connsiteX3" fmla="*/ 1043121 w 2086241"/>
              <a:gd name="connsiteY3" fmla="*/ 0 h 2066304"/>
              <a:gd name="connsiteX4" fmla="*/ 2086241 w 2086241"/>
              <a:gd name="connsiteY4" fmla="*/ 1033290 h 206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6241" h="2066304">
                <a:moveTo>
                  <a:pt x="2086241" y="1033290"/>
                </a:moveTo>
                <a:cubicBezTo>
                  <a:pt x="2086241" y="1603847"/>
                  <a:pt x="1619582" y="2066304"/>
                  <a:pt x="1043121" y="2066304"/>
                </a:cubicBezTo>
                <a:cubicBezTo>
                  <a:pt x="466659" y="2066304"/>
                  <a:pt x="0" y="1603847"/>
                  <a:pt x="0" y="1033290"/>
                </a:cubicBezTo>
                <a:cubicBezTo>
                  <a:pt x="0" y="462733"/>
                  <a:pt x="466659" y="0"/>
                  <a:pt x="1043121" y="0"/>
                </a:cubicBezTo>
                <a:cubicBezTo>
                  <a:pt x="1619582" y="0"/>
                  <a:pt x="2086241" y="461354"/>
                  <a:pt x="2086241" y="1033290"/>
                </a:cubicBezTo>
                <a:close/>
              </a:path>
            </a:pathLst>
          </a:custGeom>
          <a:solidFill>
            <a:srgbClr val="E8E7E7"/>
          </a:solidFill>
          <a:ln w="27401" cap="flat">
            <a:noFill/>
            <a:prstDash val="solid"/>
            <a:miter/>
          </a:ln>
          <a:effectLst>
            <a:outerShdw blurRad="50800" dist="12700" dir="5400000" sx="102000" sy="102000" algn="t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endParaRPr lang="en-EG" sz="7198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A1827577-B078-6547-B27B-8309A6798BAC}"/>
              </a:ext>
            </a:extLst>
          </p:cNvPr>
          <p:cNvSpPr>
            <a:spLocks noChangeAspect="1"/>
          </p:cNvSpPr>
          <p:nvPr/>
        </p:nvSpPr>
        <p:spPr>
          <a:xfrm>
            <a:off x="11868843" y="8383295"/>
            <a:ext cx="2753193" cy="2755514"/>
          </a:xfrm>
          <a:custGeom>
            <a:avLst/>
            <a:gdLst>
              <a:gd name="connsiteX0" fmla="*/ 2086241 w 2086241"/>
              <a:gd name="connsiteY0" fmla="*/ 1033014 h 2066028"/>
              <a:gd name="connsiteX1" fmla="*/ 1043121 w 2086241"/>
              <a:gd name="connsiteY1" fmla="*/ 2066029 h 2066028"/>
              <a:gd name="connsiteX2" fmla="*/ 0 w 2086241"/>
              <a:gd name="connsiteY2" fmla="*/ 1033014 h 2066028"/>
              <a:gd name="connsiteX3" fmla="*/ 1043121 w 2086241"/>
              <a:gd name="connsiteY3" fmla="*/ 0 h 2066028"/>
              <a:gd name="connsiteX4" fmla="*/ 2086241 w 2086241"/>
              <a:gd name="connsiteY4" fmla="*/ 1033014 h 206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6241" h="2066028">
                <a:moveTo>
                  <a:pt x="2086241" y="1033014"/>
                </a:moveTo>
                <a:cubicBezTo>
                  <a:pt x="2086241" y="1603847"/>
                  <a:pt x="1619582" y="2066029"/>
                  <a:pt x="1043121" y="2066029"/>
                </a:cubicBezTo>
                <a:cubicBezTo>
                  <a:pt x="466659" y="2066029"/>
                  <a:pt x="0" y="1603847"/>
                  <a:pt x="0" y="1033014"/>
                </a:cubicBezTo>
                <a:cubicBezTo>
                  <a:pt x="0" y="462182"/>
                  <a:pt x="466659" y="0"/>
                  <a:pt x="1043121" y="0"/>
                </a:cubicBezTo>
                <a:cubicBezTo>
                  <a:pt x="1619582" y="0"/>
                  <a:pt x="2086241" y="462457"/>
                  <a:pt x="2086241" y="1033014"/>
                </a:cubicBezTo>
                <a:close/>
              </a:path>
            </a:pathLst>
          </a:custGeom>
          <a:solidFill>
            <a:schemeClr val="bg2"/>
          </a:solidFill>
          <a:ln w="27401" cap="flat">
            <a:noFill/>
            <a:prstDash val="solid"/>
            <a:miter/>
          </a:ln>
          <a:effectLst>
            <a:outerShdw blurRad="63500" dist="25400" dir="5400000" algn="t" rotWithShape="0">
              <a:prstClr val="black">
                <a:alpha val="33000"/>
              </a:prstClr>
            </a:outerShdw>
          </a:effectLst>
        </p:spPr>
        <p:txBody>
          <a:bodyPr rtlCol="0" anchor="ctr"/>
          <a:lstStyle/>
          <a:p>
            <a:endParaRPr lang="en-EG" sz="7198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4E2A3A13-9BCC-AE4A-878E-7DC83BC3B6E6}"/>
              </a:ext>
            </a:extLst>
          </p:cNvPr>
          <p:cNvSpPr/>
          <p:nvPr/>
        </p:nvSpPr>
        <p:spPr>
          <a:xfrm>
            <a:off x="9467319" y="6396159"/>
            <a:ext cx="3989143" cy="1254091"/>
          </a:xfrm>
          <a:custGeom>
            <a:avLst/>
            <a:gdLst>
              <a:gd name="connsiteX0" fmla="*/ 2466157 w 2921012"/>
              <a:gd name="connsiteY0" fmla="*/ 918296 h 918296"/>
              <a:gd name="connsiteX1" fmla="*/ 0 w 2921012"/>
              <a:gd name="connsiteY1" fmla="*/ 918296 h 918296"/>
              <a:gd name="connsiteX2" fmla="*/ 454855 w 2921012"/>
              <a:gd name="connsiteY2" fmla="*/ 459148 h 918296"/>
              <a:gd name="connsiteX3" fmla="*/ 0 w 2921012"/>
              <a:gd name="connsiteY3" fmla="*/ 0 h 918296"/>
              <a:gd name="connsiteX4" fmla="*/ 2466157 w 2921012"/>
              <a:gd name="connsiteY4" fmla="*/ 0 h 918296"/>
              <a:gd name="connsiteX5" fmla="*/ 2921012 w 2921012"/>
              <a:gd name="connsiteY5" fmla="*/ 459148 h 918296"/>
              <a:gd name="connsiteX6" fmla="*/ 2466157 w 2921012"/>
              <a:gd name="connsiteY6" fmla="*/ 918296 h 91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1012" h="918296">
                <a:moveTo>
                  <a:pt x="2466157" y="918296"/>
                </a:moveTo>
                <a:lnTo>
                  <a:pt x="0" y="918296"/>
                </a:lnTo>
                <a:lnTo>
                  <a:pt x="454855" y="459148"/>
                </a:lnTo>
                <a:lnTo>
                  <a:pt x="0" y="0"/>
                </a:lnTo>
                <a:lnTo>
                  <a:pt x="2466157" y="0"/>
                </a:lnTo>
                <a:lnTo>
                  <a:pt x="2921012" y="459148"/>
                </a:lnTo>
                <a:lnTo>
                  <a:pt x="2466157" y="918296"/>
                </a:lnTo>
                <a:close/>
              </a:path>
            </a:pathLst>
          </a:custGeom>
          <a:gradFill>
            <a:gsLst>
              <a:gs pos="100000">
                <a:schemeClr val="accent3">
                  <a:lumMod val="75000"/>
                </a:schemeClr>
              </a:gs>
              <a:gs pos="0">
                <a:schemeClr val="accent3"/>
              </a:gs>
            </a:gsLst>
            <a:lin ang="0" scaled="0"/>
          </a:gradFill>
          <a:ln w="27401" cap="flat">
            <a:noFill/>
            <a:prstDash val="solid"/>
            <a:miter/>
          </a:ln>
          <a:effectLst>
            <a:outerShdw blurRad="254000" dist="190500" dir="5400000" sx="82000" sy="82000" algn="t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endParaRPr lang="en-EG" sz="7198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76" name="Freeform 75">
            <a:extLst>
              <a:ext uri="{FF2B5EF4-FFF2-40B4-BE49-F238E27FC236}">
                <a16:creationId xmlns:a16="http://schemas.microsoft.com/office/drawing/2014/main" id="{DD55CB66-C608-9547-A300-EC637C07E3F8}"/>
              </a:ext>
            </a:extLst>
          </p:cNvPr>
          <p:cNvSpPr>
            <a:spLocks noChangeAspect="1"/>
          </p:cNvSpPr>
          <p:nvPr/>
        </p:nvSpPr>
        <p:spPr>
          <a:xfrm>
            <a:off x="9647731" y="6482399"/>
            <a:ext cx="3628315" cy="1081612"/>
          </a:xfrm>
          <a:custGeom>
            <a:avLst/>
            <a:gdLst>
              <a:gd name="connsiteX0" fmla="*/ 2466157 w 2921012"/>
              <a:gd name="connsiteY0" fmla="*/ 918296 h 918296"/>
              <a:gd name="connsiteX1" fmla="*/ 0 w 2921012"/>
              <a:gd name="connsiteY1" fmla="*/ 918296 h 918296"/>
              <a:gd name="connsiteX2" fmla="*/ 454855 w 2921012"/>
              <a:gd name="connsiteY2" fmla="*/ 459148 h 918296"/>
              <a:gd name="connsiteX3" fmla="*/ 0 w 2921012"/>
              <a:gd name="connsiteY3" fmla="*/ 0 h 918296"/>
              <a:gd name="connsiteX4" fmla="*/ 2466157 w 2921012"/>
              <a:gd name="connsiteY4" fmla="*/ 0 h 918296"/>
              <a:gd name="connsiteX5" fmla="*/ 2921012 w 2921012"/>
              <a:gd name="connsiteY5" fmla="*/ 459148 h 918296"/>
              <a:gd name="connsiteX6" fmla="*/ 2466157 w 2921012"/>
              <a:gd name="connsiteY6" fmla="*/ 918296 h 91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1012" h="918296">
                <a:moveTo>
                  <a:pt x="2466157" y="918296"/>
                </a:moveTo>
                <a:lnTo>
                  <a:pt x="0" y="918296"/>
                </a:lnTo>
                <a:lnTo>
                  <a:pt x="454855" y="459148"/>
                </a:lnTo>
                <a:lnTo>
                  <a:pt x="0" y="0"/>
                </a:lnTo>
                <a:lnTo>
                  <a:pt x="2466157" y="0"/>
                </a:lnTo>
                <a:lnTo>
                  <a:pt x="2921012" y="459148"/>
                </a:lnTo>
                <a:lnTo>
                  <a:pt x="2466157" y="918296"/>
                </a:lnTo>
                <a:close/>
              </a:path>
            </a:pathLst>
          </a:custGeom>
          <a:solidFill>
            <a:schemeClr val="bg1"/>
          </a:solidFill>
          <a:ln w="27401" cap="flat">
            <a:noFill/>
            <a:prstDash val="solid"/>
            <a:miter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 sz="7198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8DDE246-75A3-A240-A1B1-03176A3BB15A}"/>
              </a:ext>
            </a:extLst>
          </p:cNvPr>
          <p:cNvSpPr txBox="1"/>
          <p:nvPr/>
        </p:nvSpPr>
        <p:spPr>
          <a:xfrm flipH="1">
            <a:off x="12145451" y="9331011"/>
            <a:ext cx="2295412" cy="78489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E-Commerce, Website, Application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189B8FD-3F4E-DC49-98AC-73E17B9D30D6}"/>
              </a:ext>
            </a:extLst>
          </p:cNvPr>
          <p:cNvSpPr txBox="1"/>
          <p:nvPr/>
        </p:nvSpPr>
        <p:spPr>
          <a:xfrm flipH="1">
            <a:off x="10578115" y="6776984"/>
            <a:ext cx="1932311" cy="492443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ln w="12700">
                  <a:noFill/>
                </a:ln>
                <a:solidFill>
                  <a:schemeClr val="accent3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Purchase</a:t>
            </a:r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FF7E8E26-AF93-D448-9FC4-4E12A8C307CF}"/>
              </a:ext>
            </a:extLst>
          </p:cNvPr>
          <p:cNvSpPr/>
          <p:nvPr/>
        </p:nvSpPr>
        <p:spPr>
          <a:xfrm flipV="1">
            <a:off x="15518163" y="5716763"/>
            <a:ext cx="2256806" cy="1311710"/>
          </a:xfrm>
          <a:custGeom>
            <a:avLst/>
            <a:gdLst>
              <a:gd name="connsiteX0" fmla="*/ 35140 w 1652525"/>
              <a:gd name="connsiteY0" fmla="*/ 726364 h 960488"/>
              <a:gd name="connsiteX1" fmla="*/ 208627 w 1652525"/>
              <a:gd name="connsiteY1" fmla="*/ 552081 h 960488"/>
              <a:gd name="connsiteX2" fmla="*/ 1103515 w 1652525"/>
              <a:gd name="connsiteY2" fmla="*/ 552081 h 960488"/>
              <a:gd name="connsiteX3" fmla="*/ 1138377 w 1652525"/>
              <a:gd name="connsiteY3" fmla="*/ 517059 h 960488"/>
              <a:gd name="connsiteX4" fmla="*/ 1652525 w 1652525"/>
              <a:gd name="connsiteY4" fmla="*/ 0 h 960488"/>
              <a:gd name="connsiteX5" fmla="*/ 1607507 w 1652525"/>
              <a:gd name="connsiteY5" fmla="*/ 0 h 960488"/>
              <a:gd name="connsiteX6" fmla="*/ 1094456 w 1652525"/>
              <a:gd name="connsiteY6" fmla="*/ 515680 h 960488"/>
              <a:gd name="connsiteX7" fmla="*/ 208627 w 1652525"/>
              <a:gd name="connsiteY7" fmla="*/ 515680 h 960488"/>
              <a:gd name="connsiteX8" fmla="*/ 0 w 1652525"/>
              <a:gd name="connsiteY8" fmla="*/ 725258 h 960488"/>
              <a:gd name="connsiteX9" fmla="*/ 3 w 1652525"/>
              <a:gd name="connsiteY9" fmla="*/ 726364 h 960488"/>
              <a:gd name="connsiteX10" fmla="*/ 3 w 1652525"/>
              <a:gd name="connsiteY10" fmla="*/ 960488 h 960488"/>
              <a:gd name="connsiteX11" fmla="*/ 35140 w 1652525"/>
              <a:gd name="connsiteY11" fmla="*/ 960488 h 96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2525" h="960488">
                <a:moveTo>
                  <a:pt x="35140" y="726364"/>
                </a:moveTo>
                <a:cubicBezTo>
                  <a:pt x="35291" y="630173"/>
                  <a:pt x="112875" y="552233"/>
                  <a:pt x="208627" y="552081"/>
                </a:cubicBezTo>
                <a:lnTo>
                  <a:pt x="1103515" y="552081"/>
                </a:lnTo>
                <a:lnTo>
                  <a:pt x="1138377" y="517059"/>
                </a:lnTo>
                <a:lnTo>
                  <a:pt x="1652525" y="0"/>
                </a:lnTo>
                <a:lnTo>
                  <a:pt x="1607507" y="0"/>
                </a:lnTo>
                <a:lnTo>
                  <a:pt x="1094456" y="515680"/>
                </a:lnTo>
                <a:lnTo>
                  <a:pt x="208627" y="515680"/>
                </a:lnTo>
                <a:cubicBezTo>
                  <a:pt x="93407" y="515678"/>
                  <a:pt x="2" y="609510"/>
                  <a:pt x="0" y="725258"/>
                </a:cubicBezTo>
                <a:cubicBezTo>
                  <a:pt x="0" y="725627"/>
                  <a:pt x="1" y="725995"/>
                  <a:pt x="3" y="726364"/>
                </a:cubicBezTo>
                <a:lnTo>
                  <a:pt x="3" y="960488"/>
                </a:lnTo>
                <a:lnTo>
                  <a:pt x="35140" y="960488"/>
                </a:lnTo>
                <a:close/>
              </a:path>
            </a:pathLst>
          </a:custGeom>
          <a:solidFill>
            <a:schemeClr val="accent4"/>
          </a:solidFill>
          <a:ln w="27401" cap="flat">
            <a:noFill/>
            <a:prstDash val="solid"/>
            <a:miter/>
          </a:ln>
        </p:spPr>
        <p:txBody>
          <a:bodyPr rtlCol="0" anchor="ctr"/>
          <a:lstStyle/>
          <a:p>
            <a:endParaRPr lang="en-EG" sz="7198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D01C52A0-277D-9346-B85F-65EC0BFD5A26}"/>
              </a:ext>
            </a:extLst>
          </p:cNvPr>
          <p:cNvSpPr/>
          <p:nvPr/>
        </p:nvSpPr>
        <p:spPr>
          <a:xfrm flipV="1">
            <a:off x="14322661" y="2667164"/>
            <a:ext cx="4716871" cy="3739536"/>
          </a:xfrm>
          <a:custGeom>
            <a:avLst/>
            <a:gdLst>
              <a:gd name="connsiteX0" fmla="*/ 3104382 w 3453885"/>
              <a:gd name="connsiteY0" fmla="*/ 691066 h 2738240"/>
              <a:gd name="connsiteX1" fmla="*/ 3104063 w 3453885"/>
              <a:gd name="connsiteY1" fmla="*/ 2387133 h 2738240"/>
              <a:gd name="connsiteX2" fmla="*/ 1415741 w 3453885"/>
              <a:gd name="connsiteY2" fmla="*/ 2386813 h 2738240"/>
              <a:gd name="connsiteX3" fmla="*/ 1133158 w 3453885"/>
              <a:gd name="connsiteY3" fmla="*/ 1143045 h 2738240"/>
              <a:gd name="connsiteX4" fmla="*/ 0 w 3453885"/>
              <a:gd name="connsiteY4" fmla="*/ 0 h 2738240"/>
              <a:gd name="connsiteX5" fmla="*/ 1467780 w 3453885"/>
              <a:gd name="connsiteY5" fmla="*/ 7170 h 2738240"/>
              <a:gd name="connsiteX6" fmla="*/ 1865813 w 3453885"/>
              <a:gd name="connsiteY6" fmla="*/ 407029 h 2738240"/>
              <a:gd name="connsiteX7" fmla="*/ 3104382 w 3453885"/>
              <a:gd name="connsiteY7" fmla="*/ 691066 h 273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885" h="2738240">
                <a:moveTo>
                  <a:pt x="3104382" y="691066"/>
                </a:moveTo>
                <a:cubicBezTo>
                  <a:pt x="3570511" y="1159510"/>
                  <a:pt x="3570369" y="1918865"/>
                  <a:pt x="3104063" y="2387133"/>
                </a:cubicBezTo>
                <a:cubicBezTo>
                  <a:pt x="2637758" y="2855401"/>
                  <a:pt x="1881871" y="2855258"/>
                  <a:pt x="1415741" y="2386813"/>
                </a:cubicBezTo>
                <a:cubicBezTo>
                  <a:pt x="1091651" y="2061114"/>
                  <a:pt x="981832" y="1577751"/>
                  <a:pt x="1133158" y="1143045"/>
                </a:cubicBezTo>
                <a:lnTo>
                  <a:pt x="0" y="0"/>
                </a:lnTo>
                <a:lnTo>
                  <a:pt x="1467780" y="7170"/>
                </a:lnTo>
                <a:lnTo>
                  <a:pt x="1865813" y="407029"/>
                </a:lnTo>
                <a:cubicBezTo>
                  <a:pt x="2298702" y="254776"/>
                  <a:pt x="2780144" y="365184"/>
                  <a:pt x="3104382" y="691066"/>
                </a:cubicBezTo>
                <a:close/>
              </a:path>
            </a:pathLst>
          </a:cu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accent4"/>
              </a:gs>
            </a:gsLst>
            <a:lin ang="0" scaled="0"/>
          </a:gradFill>
          <a:ln w="27401" cap="flat">
            <a:noFill/>
            <a:prstDash val="solid"/>
            <a:miter/>
          </a:ln>
          <a:effectLst>
            <a:outerShdw blurRad="50800" dist="12700" dir="162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 sz="7198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200D7A94-E43B-3F43-8097-133B920A3A3E}"/>
              </a:ext>
            </a:extLst>
          </p:cNvPr>
          <p:cNvSpPr/>
          <p:nvPr/>
        </p:nvSpPr>
        <p:spPr>
          <a:xfrm flipV="1">
            <a:off x="14313741" y="2659075"/>
            <a:ext cx="4241813" cy="3746174"/>
          </a:xfrm>
          <a:custGeom>
            <a:avLst/>
            <a:gdLst>
              <a:gd name="connsiteX0" fmla="*/ 1417272 w 3106028"/>
              <a:gd name="connsiteY0" fmla="*/ 2391982 h 2743101"/>
              <a:gd name="connsiteX1" fmla="*/ 1134256 w 3106028"/>
              <a:gd name="connsiteY1" fmla="*/ 1147732 h 2743101"/>
              <a:gd name="connsiteX2" fmla="*/ 0 w 3106028"/>
              <a:gd name="connsiteY2" fmla="*/ 0 h 2743101"/>
              <a:gd name="connsiteX3" fmla="*/ 737322 w 3106028"/>
              <a:gd name="connsiteY3" fmla="*/ 2482 h 2743101"/>
              <a:gd name="connsiteX4" fmla="*/ 3106029 w 3106028"/>
              <a:gd name="connsiteY4" fmla="*/ 2391707 h 2743101"/>
              <a:gd name="connsiteX5" fmla="*/ 1417272 w 3106028"/>
              <a:gd name="connsiteY5" fmla="*/ 2391983 h 274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6028" h="2743101">
                <a:moveTo>
                  <a:pt x="1417272" y="2391982"/>
                </a:moveTo>
                <a:cubicBezTo>
                  <a:pt x="1093022" y="2066183"/>
                  <a:pt x="983044" y="1582674"/>
                  <a:pt x="1134256" y="1147732"/>
                </a:cubicBezTo>
                <a:lnTo>
                  <a:pt x="0" y="0"/>
                </a:lnTo>
                <a:lnTo>
                  <a:pt x="737322" y="2482"/>
                </a:lnTo>
                <a:lnTo>
                  <a:pt x="3106029" y="2391707"/>
                </a:lnTo>
                <a:cubicBezTo>
                  <a:pt x="2639712" y="2860126"/>
                  <a:pt x="1883740" y="2860249"/>
                  <a:pt x="1417272" y="239198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20000"/>
            </a:schemeClr>
          </a:solidFill>
          <a:ln w="27401" cap="flat">
            <a:noFill/>
            <a:prstDash val="solid"/>
            <a:miter/>
          </a:ln>
        </p:spPr>
        <p:txBody>
          <a:bodyPr rtlCol="0" anchor="ctr"/>
          <a:lstStyle/>
          <a:p>
            <a:endParaRPr lang="en-EG" sz="7198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55FA4318-AF75-A24E-91E9-CE22414C8B84}"/>
              </a:ext>
            </a:extLst>
          </p:cNvPr>
          <p:cNvSpPr/>
          <p:nvPr/>
        </p:nvSpPr>
        <p:spPr>
          <a:xfrm flipV="1">
            <a:off x="15967318" y="2865242"/>
            <a:ext cx="2849120" cy="2851521"/>
          </a:xfrm>
          <a:custGeom>
            <a:avLst/>
            <a:gdLst>
              <a:gd name="connsiteX0" fmla="*/ 2086241 w 2086241"/>
              <a:gd name="connsiteY0" fmla="*/ 1033290 h 2066304"/>
              <a:gd name="connsiteX1" fmla="*/ 1043121 w 2086241"/>
              <a:gd name="connsiteY1" fmla="*/ 2066304 h 2066304"/>
              <a:gd name="connsiteX2" fmla="*/ 0 w 2086241"/>
              <a:gd name="connsiteY2" fmla="*/ 1033290 h 2066304"/>
              <a:gd name="connsiteX3" fmla="*/ 1043121 w 2086241"/>
              <a:gd name="connsiteY3" fmla="*/ 0 h 2066304"/>
              <a:gd name="connsiteX4" fmla="*/ 2086241 w 2086241"/>
              <a:gd name="connsiteY4" fmla="*/ 1033290 h 206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6241" h="2066304">
                <a:moveTo>
                  <a:pt x="2086241" y="1033290"/>
                </a:moveTo>
                <a:cubicBezTo>
                  <a:pt x="2086241" y="1603847"/>
                  <a:pt x="1619582" y="2066304"/>
                  <a:pt x="1043121" y="2066304"/>
                </a:cubicBezTo>
                <a:cubicBezTo>
                  <a:pt x="466659" y="2066304"/>
                  <a:pt x="0" y="1603847"/>
                  <a:pt x="0" y="1033290"/>
                </a:cubicBezTo>
                <a:cubicBezTo>
                  <a:pt x="0" y="462733"/>
                  <a:pt x="466659" y="0"/>
                  <a:pt x="1043121" y="0"/>
                </a:cubicBezTo>
                <a:cubicBezTo>
                  <a:pt x="1619582" y="0"/>
                  <a:pt x="2086241" y="461354"/>
                  <a:pt x="2086241" y="1033290"/>
                </a:cubicBezTo>
                <a:close/>
              </a:path>
            </a:pathLst>
          </a:custGeom>
          <a:solidFill>
            <a:srgbClr val="E8E7E7"/>
          </a:solidFill>
          <a:ln w="27401" cap="flat">
            <a:noFill/>
            <a:prstDash val="solid"/>
            <a:miter/>
          </a:ln>
          <a:effectLst>
            <a:outerShdw blurRad="50800" dist="12700" dir="16200000" sx="102000" sy="102000" algn="t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endParaRPr lang="en-EG" sz="7198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2C6E5BE7-72FB-E643-96D5-5FE4A614F895}"/>
              </a:ext>
            </a:extLst>
          </p:cNvPr>
          <p:cNvSpPr>
            <a:spLocks noChangeAspect="1"/>
          </p:cNvSpPr>
          <p:nvPr/>
        </p:nvSpPr>
        <p:spPr>
          <a:xfrm flipV="1">
            <a:off x="16015281" y="2913243"/>
            <a:ext cx="2753193" cy="2755514"/>
          </a:xfrm>
          <a:custGeom>
            <a:avLst/>
            <a:gdLst>
              <a:gd name="connsiteX0" fmla="*/ 2086241 w 2086241"/>
              <a:gd name="connsiteY0" fmla="*/ 1033014 h 2066028"/>
              <a:gd name="connsiteX1" fmla="*/ 1043121 w 2086241"/>
              <a:gd name="connsiteY1" fmla="*/ 2066029 h 2066028"/>
              <a:gd name="connsiteX2" fmla="*/ 0 w 2086241"/>
              <a:gd name="connsiteY2" fmla="*/ 1033014 h 2066028"/>
              <a:gd name="connsiteX3" fmla="*/ 1043121 w 2086241"/>
              <a:gd name="connsiteY3" fmla="*/ 0 h 2066028"/>
              <a:gd name="connsiteX4" fmla="*/ 2086241 w 2086241"/>
              <a:gd name="connsiteY4" fmla="*/ 1033014 h 206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6241" h="2066028">
                <a:moveTo>
                  <a:pt x="2086241" y="1033014"/>
                </a:moveTo>
                <a:cubicBezTo>
                  <a:pt x="2086241" y="1603847"/>
                  <a:pt x="1619582" y="2066029"/>
                  <a:pt x="1043121" y="2066029"/>
                </a:cubicBezTo>
                <a:cubicBezTo>
                  <a:pt x="466659" y="2066029"/>
                  <a:pt x="0" y="1603847"/>
                  <a:pt x="0" y="1033014"/>
                </a:cubicBezTo>
                <a:cubicBezTo>
                  <a:pt x="0" y="462182"/>
                  <a:pt x="466659" y="0"/>
                  <a:pt x="1043121" y="0"/>
                </a:cubicBezTo>
                <a:cubicBezTo>
                  <a:pt x="1619582" y="0"/>
                  <a:pt x="2086241" y="462457"/>
                  <a:pt x="2086241" y="1033014"/>
                </a:cubicBezTo>
                <a:close/>
              </a:path>
            </a:pathLst>
          </a:custGeom>
          <a:solidFill>
            <a:schemeClr val="bg2"/>
          </a:solidFill>
          <a:ln w="27401" cap="flat">
            <a:noFill/>
            <a:prstDash val="solid"/>
            <a:miter/>
          </a:ln>
          <a:effectLst>
            <a:outerShdw blurRad="63500" dist="25400" dir="16200000" algn="t" rotWithShape="0">
              <a:prstClr val="black">
                <a:alpha val="33000"/>
              </a:prstClr>
            </a:outerShdw>
          </a:effectLst>
        </p:spPr>
        <p:txBody>
          <a:bodyPr rtlCol="0" anchor="ctr"/>
          <a:lstStyle/>
          <a:p>
            <a:endParaRPr lang="en-EG" sz="7198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1656A541-962D-854E-807D-7D6A33767C08}"/>
              </a:ext>
            </a:extLst>
          </p:cNvPr>
          <p:cNvSpPr/>
          <p:nvPr/>
        </p:nvSpPr>
        <p:spPr>
          <a:xfrm flipV="1">
            <a:off x="13613757" y="6401804"/>
            <a:ext cx="3989143" cy="1254091"/>
          </a:xfrm>
          <a:custGeom>
            <a:avLst/>
            <a:gdLst>
              <a:gd name="connsiteX0" fmla="*/ 2466157 w 2921012"/>
              <a:gd name="connsiteY0" fmla="*/ 918296 h 918296"/>
              <a:gd name="connsiteX1" fmla="*/ 0 w 2921012"/>
              <a:gd name="connsiteY1" fmla="*/ 918296 h 918296"/>
              <a:gd name="connsiteX2" fmla="*/ 454855 w 2921012"/>
              <a:gd name="connsiteY2" fmla="*/ 459148 h 918296"/>
              <a:gd name="connsiteX3" fmla="*/ 0 w 2921012"/>
              <a:gd name="connsiteY3" fmla="*/ 0 h 918296"/>
              <a:gd name="connsiteX4" fmla="*/ 2466157 w 2921012"/>
              <a:gd name="connsiteY4" fmla="*/ 0 h 918296"/>
              <a:gd name="connsiteX5" fmla="*/ 2921012 w 2921012"/>
              <a:gd name="connsiteY5" fmla="*/ 459148 h 918296"/>
              <a:gd name="connsiteX6" fmla="*/ 2466157 w 2921012"/>
              <a:gd name="connsiteY6" fmla="*/ 918296 h 91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1012" h="918296">
                <a:moveTo>
                  <a:pt x="2466157" y="918296"/>
                </a:moveTo>
                <a:lnTo>
                  <a:pt x="0" y="918296"/>
                </a:lnTo>
                <a:lnTo>
                  <a:pt x="454855" y="459148"/>
                </a:lnTo>
                <a:lnTo>
                  <a:pt x="0" y="0"/>
                </a:lnTo>
                <a:lnTo>
                  <a:pt x="2466157" y="0"/>
                </a:lnTo>
                <a:lnTo>
                  <a:pt x="2921012" y="459148"/>
                </a:lnTo>
                <a:lnTo>
                  <a:pt x="2466157" y="918296"/>
                </a:lnTo>
                <a:close/>
              </a:path>
            </a:pathLst>
          </a:cu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accent4"/>
              </a:gs>
            </a:gsLst>
            <a:lin ang="0" scaled="0"/>
          </a:gradFill>
          <a:ln w="27401" cap="flat">
            <a:noFill/>
            <a:prstDash val="solid"/>
            <a:miter/>
          </a:ln>
          <a:effectLst>
            <a:outerShdw blurRad="203200" dist="25400" dir="16200000" sx="80000" sy="80000" algn="t" rotWithShape="0">
              <a:prstClr val="black">
                <a:alpha val="70000"/>
              </a:prstClr>
            </a:outerShdw>
          </a:effectLst>
        </p:spPr>
        <p:txBody>
          <a:bodyPr rtlCol="0" anchor="ctr"/>
          <a:lstStyle/>
          <a:p>
            <a:endParaRPr lang="en-EG" sz="7198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2D50CA8C-43CC-BE40-BB45-EBA48171A081}"/>
              </a:ext>
            </a:extLst>
          </p:cNvPr>
          <p:cNvSpPr>
            <a:spLocks noChangeAspect="1"/>
          </p:cNvSpPr>
          <p:nvPr/>
        </p:nvSpPr>
        <p:spPr>
          <a:xfrm flipV="1">
            <a:off x="13794169" y="6488043"/>
            <a:ext cx="3628315" cy="1081612"/>
          </a:xfrm>
          <a:custGeom>
            <a:avLst/>
            <a:gdLst>
              <a:gd name="connsiteX0" fmla="*/ 2466157 w 2921012"/>
              <a:gd name="connsiteY0" fmla="*/ 918296 h 918296"/>
              <a:gd name="connsiteX1" fmla="*/ 0 w 2921012"/>
              <a:gd name="connsiteY1" fmla="*/ 918296 h 918296"/>
              <a:gd name="connsiteX2" fmla="*/ 454855 w 2921012"/>
              <a:gd name="connsiteY2" fmla="*/ 459148 h 918296"/>
              <a:gd name="connsiteX3" fmla="*/ 0 w 2921012"/>
              <a:gd name="connsiteY3" fmla="*/ 0 h 918296"/>
              <a:gd name="connsiteX4" fmla="*/ 2466157 w 2921012"/>
              <a:gd name="connsiteY4" fmla="*/ 0 h 918296"/>
              <a:gd name="connsiteX5" fmla="*/ 2921012 w 2921012"/>
              <a:gd name="connsiteY5" fmla="*/ 459148 h 918296"/>
              <a:gd name="connsiteX6" fmla="*/ 2466157 w 2921012"/>
              <a:gd name="connsiteY6" fmla="*/ 918296 h 91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1012" h="918296">
                <a:moveTo>
                  <a:pt x="2466157" y="918296"/>
                </a:moveTo>
                <a:lnTo>
                  <a:pt x="0" y="918296"/>
                </a:lnTo>
                <a:lnTo>
                  <a:pt x="454855" y="459148"/>
                </a:lnTo>
                <a:lnTo>
                  <a:pt x="0" y="0"/>
                </a:lnTo>
                <a:lnTo>
                  <a:pt x="2466157" y="0"/>
                </a:lnTo>
                <a:lnTo>
                  <a:pt x="2921012" y="459148"/>
                </a:lnTo>
                <a:lnTo>
                  <a:pt x="2466157" y="918296"/>
                </a:lnTo>
                <a:close/>
              </a:path>
            </a:pathLst>
          </a:custGeom>
          <a:solidFill>
            <a:schemeClr val="bg1"/>
          </a:solidFill>
          <a:ln w="27401" cap="flat">
            <a:noFill/>
            <a:prstDash val="solid"/>
            <a:miter/>
          </a:ln>
          <a:effectLst>
            <a:outerShdw blurRad="50800" dist="25400" dir="162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 sz="7198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D3863CD-62A1-784F-A994-831C1E949391}"/>
              </a:ext>
            </a:extLst>
          </p:cNvPr>
          <p:cNvSpPr txBox="1"/>
          <p:nvPr/>
        </p:nvSpPr>
        <p:spPr>
          <a:xfrm flipH="1">
            <a:off x="16244171" y="3703340"/>
            <a:ext cx="2295412" cy="119789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Community Foren, Zufriedenheitsumfrage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C438879-68C7-B54A-BA78-290FACEA1A6C}"/>
              </a:ext>
            </a:extLst>
          </p:cNvPr>
          <p:cNvSpPr txBox="1"/>
          <p:nvPr/>
        </p:nvSpPr>
        <p:spPr>
          <a:xfrm flipH="1">
            <a:off x="14910819" y="6782627"/>
            <a:ext cx="1584814" cy="492443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ln w="12700">
                  <a:noFill/>
                </a:ln>
                <a:solidFill>
                  <a:schemeClr val="accent4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Service</a:t>
            </a:r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1131864C-640F-F64F-9E31-DE43AE66F88A}"/>
              </a:ext>
            </a:extLst>
          </p:cNvPr>
          <p:cNvSpPr/>
          <p:nvPr/>
        </p:nvSpPr>
        <p:spPr>
          <a:xfrm>
            <a:off x="19664603" y="7023579"/>
            <a:ext cx="2256806" cy="1311710"/>
          </a:xfrm>
          <a:custGeom>
            <a:avLst/>
            <a:gdLst>
              <a:gd name="connsiteX0" fmla="*/ 35140 w 1652525"/>
              <a:gd name="connsiteY0" fmla="*/ 726364 h 960488"/>
              <a:gd name="connsiteX1" fmla="*/ 208627 w 1652525"/>
              <a:gd name="connsiteY1" fmla="*/ 552081 h 960488"/>
              <a:gd name="connsiteX2" fmla="*/ 1103515 w 1652525"/>
              <a:gd name="connsiteY2" fmla="*/ 552081 h 960488"/>
              <a:gd name="connsiteX3" fmla="*/ 1138377 w 1652525"/>
              <a:gd name="connsiteY3" fmla="*/ 517059 h 960488"/>
              <a:gd name="connsiteX4" fmla="*/ 1652525 w 1652525"/>
              <a:gd name="connsiteY4" fmla="*/ 0 h 960488"/>
              <a:gd name="connsiteX5" fmla="*/ 1607507 w 1652525"/>
              <a:gd name="connsiteY5" fmla="*/ 0 h 960488"/>
              <a:gd name="connsiteX6" fmla="*/ 1094456 w 1652525"/>
              <a:gd name="connsiteY6" fmla="*/ 515680 h 960488"/>
              <a:gd name="connsiteX7" fmla="*/ 208627 w 1652525"/>
              <a:gd name="connsiteY7" fmla="*/ 515680 h 960488"/>
              <a:gd name="connsiteX8" fmla="*/ 0 w 1652525"/>
              <a:gd name="connsiteY8" fmla="*/ 725258 h 960488"/>
              <a:gd name="connsiteX9" fmla="*/ 3 w 1652525"/>
              <a:gd name="connsiteY9" fmla="*/ 726364 h 960488"/>
              <a:gd name="connsiteX10" fmla="*/ 3 w 1652525"/>
              <a:gd name="connsiteY10" fmla="*/ 960488 h 960488"/>
              <a:gd name="connsiteX11" fmla="*/ 35140 w 1652525"/>
              <a:gd name="connsiteY11" fmla="*/ 960488 h 96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2525" h="960488">
                <a:moveTo>
                  <a:pt x="35140" y="726364"/>
                </a:moveTo>
                <a:cubicBezTo>
                  <a:pt x="35291" y="630173"/>
                  <a:pt x="112875" y="552233"/>
                  <a:pt x="208627" y="552081"/>
                </a:cubicBezTo>
                <a:lnTo>
                  <a:pt x="1103515" y="552081"/>
                </a:lnTo>
                <a:lnTo>
                  <a:pt x="1138377" y="517059"/>
                </a:lnTo>
                <a:lnTo>
                  <a:pt x="1652525" y="0"/>
                </a:lnTo>
                <a:lnTo>
                  <a:pt x="1607507" y="0"/>
                </a:lnTo>
                <a:lnTo>
                  <a:pt x="1094456" y="515680"/>
                </a:lnTo>
                <a:lnTo>
                  <a:pt x="208627" y="515680"/>
                </a:lnTo>
                <a:cubicBezTo>
                  <a:pt x="93407" y="515678"/>
                  <a:pt x="2" y="609510"/>
                  <a:pt x="0" y="725258"/>
                </a:cubicBezTo>
                <a:cubicBezTo>
                  <a:pt x="0" y="725627"/>
                  <a:pt x="1" y="725995"/>
                  <a:pt x="3" y="726364"/>
                </a:cubicBezTo>
                <a:lnTo>
                  <a:pt x="3" y="960488"/>
                </a:lnTo>
                <a:lnTo>
                  <a:pt x="35140" y="960488"/>
                </a:lnTo>
                <a:close/>
              </a:path>
            </a:pathLst>
          </a:custGeom>
          <a:solidFill>
            <a:srgbClr val="FBB000"/>
          </a:solidFill>
          <a:ln w="27401" cap="flat">
            <a:noFill/>
            <a:prstDash val="solid"/>
            <a:miter/>
          </a:ln>
        </p:spPr>
        <p:txBody>
          <a:bodyPr rtlCol="0" anchor="ctr"/>
          <a:lstStyle/>
          <a:p>
            <a:endParaRPr lang="en-EG" sz="7198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id="{EA59A146-3448-4842-9690-56CDF84F826E}"/>
              </a:ext>
            </a:extLst>
          </p:cNvPr>
          <p:cNvSpPr/>
          <p:nvPr/>
        </p:nvSpPr>
        <p:spPr>
          <a:xfrm>
            <a:off x="18469101" y="7645354"/>
            <a:ext cx="4716871" cy="3739536"/>
          </a:xfrm>
          <a:custGeom>
            <a:avLst/>
            <a:gdLst>
              <a:gd name="connsiteX0" fmla="*/ 3104382 w 3453885"/>
              <a:gd name="connsiteY0" fmla="*/ 691066 h 2738240"/>
              <a:gd name="connsiteX1" fmla="*/ 3104063 w 3453885"/>
              <a:gd name="connsiteY1" fmla="*/ 2387133 h 2738240"/>
              <a:gd name="connsiteX2" fmla="*/ 1415741 w 3453885"/>
              <a:gd name="connsiteY2" fmla="*/ 2386813 h 2738240"/>
              <a:gd name="connsiteX3" fmla="*/ 1133158 w 3453885"/>
              <a:gd name="connsiteY3" fmla="*/ 1143045 h 2738240"/>
              <a:gd name="connsiteX4" fmla="*/ 0 w 3453885"/>
              <a:gd name="connsiteY4" fmla="*/ 0 h 2738240"/>
              <a:gd name="connsiteX5" fmla="*/ 1467780 w 3453885"/>
              <a:gd name="connsiteY5" fmla="*/ 7170 h 2738240"/>
              <a:gd name="connsiteX6" fmla="*/ 1865813 w 3453885"/>
              <a:gd name="connsiteY6" fmla="*/ 407029 h 2738240"/>
              <a:gd name="connsiteX7" fmla="*/ 3104382 w 3453885"/>
              <a:gd name="connsiteY7" fmla="*/ 691066 h 273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885" h="2738240">
                <a:moveTo>
                  <a:pt x="3104382" y="691066"/>
                </a:moveTo>
                <a:cubicBezTo>
                  <a:pt x="3570511" y="1159510"/>
                  <a:pt x="3570369" y="1918865"/>
                  <a:pt x="3104063" y="2387133"/>
                </a:cubicBezTo>
                <a:cubicBezTo>
                  <a:pt x="2637758" y="2855401"/>
                  <a:pt x="1881871" y="2855258"/>
                  <a:pt x="1415741" y="2386813"/>
                </a:cubicBezTo>
                <a:cubicBezTo>
                  <a:pt x="1091651" y="2061114"/>
                  <a:pt x="981832" y="1577751"/>
                  <a:pt x="1133158" y="1143045"/>
                </a:cubicBezTo>
                <a:lnTo>
                  <a:pt x="0" y="0"/>
                </a:lnTo>
                <a:lnTo>
                  <a:pt x="1467780" y="7170"/>
                </a:lnTo>
                <a:lnTo>
                  <a:pt x="1865813" y="407029"/>
                </a:lnTo>
                <a:cubicBezTo>
                  <a:pt x="2298702" y="254776"/>
                  <a:pt x="2780144" y="365184"/>
                  <a:pt x="3104382" y="691066"/>
                </a:cubicBezTo>
                <a:close/>
              </a:path>
            </a:pathLst>
          </a:custGeom>
          <a:gradFill>
            <a:gsLst>
              <a:gs pos="99000">
                <a:srgbClr val="FBB000"/>
              </a:gs>
              <a:gs pos="0">
                <a:srgbClr val="FFC000"/>
              </a:gs>
            </a:gsLst>
            <a:lin ang="0" scaled="0"/>
          </a:gradFill>
          <a:ln w="27401" cap="flat">
            <a:noFill/>
            <a:prstDash val="solid"/>
            <a:miter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 sz="7198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94" name="Freeform 93">
            <a:extLst>
              <a:ext uri="{FF2B5EF4-FFF2-40B4-BE49-F238E27FC236}">
                <a16:creationId xmlns:a16="http://schemas.microsoft.com/office/drawing/2014/main" id="{5F35A2C8-9BF0-C941-BC04-B7DB78576E2C}"/>
              </a:ext>
            </a:extLst>
          </p:cNvPr>
          <p:cNvSpPr/>
          <p:nvPr/>
        </p:nvSpPr>
        <p:spPr>
          <a:xfrm>
            <a:off x="18460180" y="7646805"/>
            <a:ext cx="4241813" cy="3746174"/>
          </a:xfrm>
          <a:custGeom>
            <a:avLst/>
            <a:gdLst>
              <a:gd name="connsiteX0" fmla="*/ 1417272 w 3106028"/>
              <a:gd name="connsiteY0" fmla="*/ 2391982 h 2743101"/>
              <a:gd name="connsiteX1" fmla="*/ 1134256 w 3106028"/>
              <a:gd name="connsiteY1" fmla="*/ 1147732 h 2743101"/>
              <a:gd name="connsiteX2" fmla="*/ 0 w 3106028"/>
              <a:gd name="connsiteY2" fmla="*/ 0 h 2743101"/>
              <a:gd name="connsiteX3" fmla="*/ 737322 w 3106028"/>
              <a:gd name="connsiteY3" fmla="*/ 2482 h 2743101"/>
              <a:gd name="connsiteX4" fmla="*/ 3106029 w 3106028"/>
              <a:gd name="connsiteY4" fmla="*/ 2391707 h 2743101"/>
              <a:gd name="connsiteX5" fmla="*/ 1417272 w 3106028"/>
              <a:gd name="connsiteY5" fmla="*/ 2391983 h 274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6028" h="2743101">
                <a:moveTo>
                  <a:pt x="1417272" y="2391982"/>
                </a:moveTo>
                <a:cubicBezTo>
                  <a:pt x="1093022" y="2066183"/>
                  <a:pt x="983044" y="1582674"/>
                  <a:pt x="1134256" y="1147732"/>
                </a:cubicBezTo>
                <a:lnTo>
                  <a:pt x="0" y="0"/>
                </a:lnTo>
                <a:lnTo>
                  <a:pt x="737322" y="2482"/>
                </a:lnTo>
                <a:lnTo>
                  <a:pt x="3106029" y="2391707"/>
                </a:lnTo>
                <a:cubicBezTo>
                  <a:pt x="2639712" y="2860126"/>
                  <a:pt x="1883740" y="2860249"/>
                  <a:pt x="1417272" y="2391983"/>
                </a:cubicBezTo>
                <a:close/>
              </a:path>
            </a:pathLst>
          </a:custGeom>
          <a:solidFill>
            <a:srgbClr val="FFFF00">
              <a:alpha val="20000"/>
            </a:srgbClr>
          </a:solidFill>
          <a:ln w="27401" cap="flat">
            <a:noFill/>
            <a:prstDash val="solid"/>
            <a:miter/>
          </a:ln>
        </p:spPr>
        <p:txBody>
          <a:bodyPr rtlCol="0" anchor="ctr"/>
          <a:lstStyle/>
          <a:p>
            <a:endParaRPr lang="en-EG" sz="7198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3F03152F-B482-1649-8881-3FCCB6ABDAF3}"/>
              </a:ext>
            </a:extLst>
          </p:cNvPr>
          <p:cNvSpPr/>
          <p:nvPr/>
        </p:nvSpPr>
        <p:spPr>
          <a:xfrm>
            <a:off x="20113758" y="8335289"/>
            <a:ext cx="2849120" cy="2851521"/>
          </a:xfrm>
          <a:custGeom>
            <a:avLst/>
            <a:gdLst>
              <a:gd name="connsiteX0" fmla="*/ 2086241 w 2086241"/>
              <a:gd name="connsiteY0" fmla="*/ 1033290 h 2066304"/>
              <a:gd name="connsiteX1" fmla="*/ 1043121 w 2086241"/>
              <a:gd name="connsiteY1" fmla="*/ 2066304 h 2066304"/>
              <a:gd name="connsiteX2" fmla="*/ 0 w 2086241"/>
              <a:gd name="connsiteY2" fmla="*/ 1033290 h 2066304"/>
              <a:gd name="connsiteX3" fmla="*/ 1043121 w 2086241"/>
              <a:gd name="connsiteY3" fmla="*/ 0 h 2066304"/>
              <a:gd name="connsiteX4" fmla="*/ 2086241 w 2086241"/>
              <a:gd name="connsiteY4" fmla="*/ 1033290 h 206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6241" h="2066304">
                <a:moveTo>
                  <a:pt x="2086241" y="1033290"/>
                </a:moveTo>
                <a:cubicBezTo>
                  <a:pt x="2086241" y="1603847"/>
                  <a:pt x="1619582" y="2066304"/>
                  <a:pt x="1043121" y="2066304"/>
                </a:cubicBezTo>
                <a:cubicBezTo>
                  <a:pt x="466659" y="2066304"/>
                  <a:pt x="0" y="1603847"/>
                  <a:pt x="0" y="1033290"/>
                </a:cubicBezTo>
                <a:cubicBezTo>
                  <a:pt x="0" y="462733"/>
                  <a:pt x="466659" y="0"/>
                  <a:pt x="1043121" y="0"/>
                </a:cubicBezTo>
                <a:cubicBezTo>
                  <a:pt x="1619582" y="0"/>
                  <a:pt x="2086241" y="461354"/>
                  <a:pt x="2086241" y="1033290"/>
                </a:cubicBezTo>
                <a:close/>
              </a:path>
            </a:pathLst>
          </a:custGeom>
          <a:solidFill>
            <a:srgbClr val="E8E7E7"/>
          </a:solidFill>
          <a:ln w="27401" cap="flat">
            <a:noFill/>
            <a:prstDash val="solid"/>
            <a:miter/>
          </a:ln>
          <a:effectLst>
            <a:outerShdw blurRad="50800" dist="12700" dir="5400000" sx="102000" sy="102000" algn="t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endParaRPr lang="en-EG" sz="7198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96" name="Freeform 95">
            <a:extLst>
              <a:ext uri="{FF2B5EF4-FFF2-40B4-BE49-F238E27FC236}">
                <a16:creationId xmlns:a16="http://schemas.microsoft.com/office/drawing/2014/main" id="{DFF059B5-3E4A-304E-AEA3-F38B9D65026F}"/>
              </a:ext>
            </a:extLst>
          </p:cNvPr>
          <p:cNvSpPr>
            <a:spLocks noChangeAspect="1"/>
          </p:cNvSpPr>
          <p:nvPr/>
        </p:nvSpPr>
        <p:spPr>
          <a:xfrm>
            <a:off x="20161721" y="8383295"/>
            <a:ext cx="2753193" cy="2755514"/>
          </a:xfrm>
          <a:custGeom>
            <a:avLst/>
            <a:gdLst>
              <a:gd name="connsiteX0" fmla="*/ 2086241 w 2086241"/>
              <a:gd name="connsiteY0" fmla="*/ 1033014 h 2066028"/>
              <a:gd name="connsiteX1" fmla="*/ 1043121 w 2086241"/>
              <a:gd name="connsiteY1" fmla="*/ 2066029 h 2066028"/>
              <a:gd name="connsiteX2" fmla="*/ 0 w 2086241"/>
              <a:gd name="connsiteY2" fmla="*/ 1033014 h 2066028"/>
              <a:gd name="connsiteX3" fmla="*/ 1043121 w 2086241"/>
              <a:gd name="connsiteY3" fmla="*/ 0 h 2066028"/>
              <a:gd name="connsiteX4" fmla="*/ 2086241 w 2086241"/>
              <a:gd name="connsiteY4" fmla="*/ 1033014 h 206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6241" h="2066028">
                <a:moveTo>
                  <a:pt x="2086241" y="1033014"/>
                </a:moveTo>
                <a:cubicBezTo>
                  <a:pt x="2086241" y="1603847"/>
                  <a:pt x="1619582" y="2066029"/>
                  <a:pt x="1043121" y="2066029"/>
                </a:cubicBezTo>
                <a:cubicBezTo>
                  <a:pt x="466659" y="2066029"/>
                  <a:pt x="0" y="1603847"/>
                  <a:pt x="0" y="1033014"/>
                </a:cubicBezTo>
                <a:cubicBezTo>
                  <a:pt x="0" y="462182"/>
                  <a:pt x="466659" y="0"/>
                  <a:pt x="1043121" y="0"/>
                </a:cubicBezTo>
                <a:cubicBezTo>
                  <a:pt x="1619582" y="0"/>
                  <a:pt x="2086241" y="462457"/>
                  <a:pt x="2086241" y="1033014"/>
                </a:cubicBezTo>
                <a:close/>
              </a:path>
            </a:pathLst>
          </a:custGeom>
          <a:solidFill>
            <a:schemeClr val="bg2"/>
          </a:solidFill>
          <a:ln w="27401" cap="flat">
            <a:noFill/>
            <a:prstDash val="solid"/>
            <a:miter/>
          </a:ln>
          <a:effectLst>
            <a:outerShdw blurRad="63500" dist="25400" dir="5400000" algn="t" rotWithShape="0">
              <a:prstClr val="black">
                <a:alpha val="33000"/>
              </a:prstClr>
            </a:outerShdw>
          </a:effectLst>
        </p:spPr>
        <p:txBody>
          <a:bodyPr rtlCol="0" anchor="ctr"/>
          <a:lstStyle/>
          <a:p>
            <a:endParaRPr lang="en-EG" sz="7198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97" name="Freeform 96">
            <a:extLst>
              <a:ext uri="{FF2B5EF4-FFF2-40B4-BE49-F238E27FC236}">
                <a16:creationId xmlns:a16="http://schemas.microsoft.com/office/drawing/2014/main" id="{4E6BBE39-DA6B-0348-BD58-D90635FDCC5C}"/>
              </a:ext>
            </a:extLst>
          </p:cNvPr>
          <p:cNvSpPr/>
          <p:nvPr/>
        </p:nvSpPr>
        <p:spPr>
          <a:xfrm>
            <a:off x="17760197" y="6396159"/>
            <a:ext cx="3989143" cy="1254091"/>
          </a:xfrm>
          <a:custGeom>
            <a:avLst/>
            <a:gdLst>
              <a:gd name="connsiteX0" fmla="*/ 2466157 w 2921012"/>
              <a:gd name="connsiteY0" fmla="*/ 918296 h 918296"/>
              <a:gd name="connsiteX1" fmla="*/ 0 w 2921012"/>
              <a:gd name="connsiteY1" fmla="*/ 918296 h 918296"/>
              <a:gd name="connsiteX2" fmla="*/ 454855 w 2921012"/>
              <a:gd name="connsiteY2" fmla="*/ 459148 h 918296"/>
              <a:gd name="connsiteX3" fmla="*/ 0 w 2921012"/>
              <a:gd name="connsiteY3" fmla="*/ 0 h 918296"/>
              <a:gd name="connsiteX4" fmla="*/ 2466157 w 2921012"/>
              <a:gd name="connsiteY4" fmla="*/ 0 h 918296"/>
              <a:gd name="connsiteX5" fmla="*/ 2921012 w 2921012"/>
              <a:gd name="connsiteY5" fmla="*/ 459148 h 918296"/>
              <a:gd name="connsiteX6" fmla="*/ 2466157 w 2921012"/>
              <a:gd name="connsiteY6" fmla="*/ 918296 h 91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1012" h="918296">
                <a:moveTo>
                  <a:pt x="2466157" y="918296"/>
                </a:moveTo>
                <a:lnTo>
                  <a:pt x="0" y="918296"/>
                </a:lnTo>
                <a:lnTo>
                  <a:pt x="454855" y="459148"/>
                </a:lnTo>
                <a:lnTo>
                  <a:pt x="0" y="0"/>
                </a:lnTo>
                <a:lnTo>
                  <a:pt x="2466157" y="0"/>
                </a:lnTo>
                <a:lnTo>
                  <a:pt x="2921012" y="459148"/>
                </a:lnTo>
                <a:lnTo>
                  <a:pt x="2466157" y="918296"/>
                </a:lnTo>
                <a:close/>
              </a:path>
            </a:pathLst>
          </a:custGeom>
          <a:gradFill>
            <a:gsLst>
              <a:gs pos="100000">
                <a:srgbClr val="FBB000"/>
              </a:gs>
              <a:gs pos="0">
                <a:srgbClr val="FFC000"/>
              </a:gs>
            </a:gsLst>
            <a:lin ang="0" scaled="0"/>
          </a:gradFill>
          <a:ln w="27401" cap="flat">
            <a:noFill/>
            <a:prstDash val="solid"/>
            <a:miter/>
          </a:ln>
          <a:effectLst>
            <a:outerShdw blurRad="254000" dist="190500" dir="5400000" sx="82000" sy="82000" algn="t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endParaRPr lang="en-EG" sz="7198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98" name="Freeform 97">
            <a:extLst>
              <a:ext uri="{FF2B5EF4-FFF2-40B4-BE49-F238E27FC236}">
                <a16:creationId xmlns:a16="http://schemas.microsoft.com/office/drawing/2014/main" id="{C86A99EC-370F-5E44-A43A-B834F71CFC00}"/>
              </a:ext>
            </a:extLst>
          </p:cNvPr>
          <p:cNvSpPr>
            <a:spLocks noChangeAspect="1"/>
          </p:cNvSpPr>
          <p:nvPr/>
        </p:nvSpPr>
        <p:spPr>
          <a:xfrm>
            <a:off x="17940609" y="6482399"/>
            <a:ext cx="3628315" cy="1081612"/>
          </a:xfrm>
          <a:custGeom>
            <a:avLst/>
            <a:gdLst>
              <a:gd name="connsiteX0" fmla="*/ 2466157 w 2921012"/>
              <a:gd name="connsiteY0" fmla="*/ 918296 h 918296"/>
              <a:gd name="connsiteX1" fmla="*/ 0 w 2921012"/>
              <a:gd name="connsiteY1" fmla="*/ 918296 h 918296"/>
              <a:gd name="connsiteX2" fmla="*/ 454855 w 2921012"/>
              <a:gd name="connsiteY2" fmla="*/ 459148 h 918296"/>
              <a:gd name="connsiteX3" fmla="*/ 0 w 2921012"/>
              <a:gd name="connsiteY3" fmla="*/ 0 h 918296"/>
              <a:gd name="connsiteX4" fmla="*/ 2466157 w 2921012"/>
              <a:gd name="connsiteY4" fmla="*/ 0 h 918296"/>
              <a:gd name="connsiteX5" fmla="*/ 2921012 w 2921012"/>
              <a:gd name="connsiteY5" fmla="*/ 459148 h 918296"/>
              <a:gd name="connsiteX6" fmla="*/ 2466157 w 2921012"/>
              <a:gd name="connsiteY6" fmla="*/ 918296 h 91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1012" h="918296">
                <a:moveTo>
                  <a:pt x="2466157" y="918296"/>
                </a:moveTo>
                <a:lnTo>
                  <a:pt x="0" y="918296"/>
                </a:lnTo>
                <a:lnTo>
                  <a:pt x="454855" y="459148"/>
                </a:lnTo>
                <a:lnTo>
                  <a:pt x="0" y="0"/>
                </a:lnTo>
                <a:lnTo>
                  <a:pt x="2466157" y="0"/>
                </a:lnTo>
                <a:lnTo>
                  <a:pt x="2921012" y="459148"/>
                </a:lnTo>
                <a:lnTo>
                  <a:pt x="2466157" y="918296"/>
                </a:lnTo>
                <a:close/>
              </a:path>
            </a:pathLst>
          </a:custGeom>
          <a:solidFill>
            <a:schemeClr val="bg1"/>
          </a:solidFill>
          <a:ln w="27401" cap="flat">
            <a:noFill/>
            <a:prstDash val="solid"/>
            <a:miter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EG" sz="7198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3A6DDE6-BE16-4A4C-BD99-361622236076}"/>
              </a:ext>
            </a:extLst>
          </p:cNvPr>
          <p:cNvSpPr txBox="1"/>
          <p:nvPr/>
        </p:nvSpPr>
        <p:spPr>
          <a:xfrm flipH="1">
            <a:off x="20390612" y="8954354"/>
            <a:ext cx="2359344" cy="161339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Promotionen, </a:t>
            </a:r>
          </a:p>
          <a:p>
            <a:pPr algn="ctr">
              <a:lnSpc>
                <a:spcPct val="150000"/>
              </a:lnSpc>
            </a:pPr>
            <a:r>
              <a:rPr lang="en-US" sz="1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Social Media, Stammkundenangebote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C590EBF-8FF2-1141-8471-2BC3EC26B09D}"/>
              </a:ext>
            </a:extLst>
          </p:cNvPr>
          <p:cNvSpPr txBox="1"/>
          <p:nvPr/>
        </p:nvSpPr>
        <p:spPr>
          <a:xfrm flipH="1">
            <a:off x="19057260" y="6530762"/>
            <a:ext cx="1395013" cy="984885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ln w="12700">
                  <a:noFill/>
                </a:ln>
                <a:solidFill>
                  <a:srgbClr val="FBB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Loyalty</a:t>
            </a:r>
          </a:p>
        </p:txBody>
      </p:sp>
      <p:sp>
        <p:nvSpPr>
          <p:cNvPr id="102" name="Freihandform 101">
            <a:extLst>
              <a:ext uri="{FF2B5EF4-FFF2-40B4-BE49-F238E27FC236}">
                <a16:creationId xmlns:a16="http://schemas.microsoft.com/office/drawing/2014/main" id="{6FD310B3-FF67-DD47-B8F7-A10344318302}"/>
              </a:ext>
            </a:extLst>
          </p:cNvPr>
          <p:cNvSpPr/>
          <p:nvPr/>
        </p:nvSpPr>
        <p:spPr>
          <a:xfrm>
            <a:off x="-44450" y="0"/>
            <a:ext cx="24422100" cy="2419350"/>
          </a:xfrm>
          <a:custGeom>
            <a:avLst/>
            <a:gdLst>
              <a:gd name="connsiteX0" fmla="*/ 19050 w 24422100"/>
              <a:gd name="connsiteY0" fmla="*/ 2419350 h 2419350"/>
              <a:gd name="connsiteX1" fmla="*/ 24422100 w 24422100"/>
              <a:gd name="connsiteY1" fmla="*/ 1905000 h 2419350"/>
              <a:gd name="connsiteX2" fmla="*/ 24422100 w 24422100"/>
              <a:gd name="connsiteY2" fmla="*/ 0 h 2419350"/>
              <a:gd name="connsiteX3" fmla="*/ 0 w 24422100"/>
              <a:gd name="connsiteY3" fmla="*/ 0 h 2419350"/>
              <a:gd name="connsiteX4" fmla="*/ 19050 w 24422100"/>
              <a:gd name="connsiteY4" fmla="*/ 2419350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22100" h="2419350">
                <a:moveTo>
                  <a:pt x="19050" y="2419350"/>
                </a:moveTo>
                <a:lnTo>
                  <a:pt x="24422100" y="1905000"/>
                </a:lnTo>
                <a:lnTo>
                  <a:pt x="24422100" y="0"/>
                </a:lnTo>
                <a:lnTo>
                  <a:pt x="0" y="0"/>
                </a:lnTo>
                <a:lnTo>
                  <a:pt x="19050" y="2419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103" name="TextBox 33">
            <a:extLst>
              <a:ext uri="{FF2B5EF4-FFF2-40B4-BE49-F238E27FC236}">
                <a16:creationId xmlns:a16="http://schemas.microsoft.com/office/drawing/2014/main" id="{95BDDF99-2DE4-4449-BA87-C0A8C5561883}"/>
              </a:ext>
            </a:extLst>
          </p:cNvPr>
          <p:cNvSpPr txBox="1"/>
          <p:nvPr/>
        </p:nvSpPr>
        <p:spPr>
          <a:xfrm>
            <a:off x="363179" y="554821"/>
            <a:ext cx="2363859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CH" sz="6600" b="1" dirty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Customer Journey Präsentationsvorlagen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A0A0A5E-EFEA-7B4A-AFC2-418DE33BBD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594" y="8482869"/>
            <a:ext cx="831600" cy="8316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89FACE5-FD6D-8145-BD8B-972765073E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828" y="3105036"/>
            <a:ext cx="831600" cy="8316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4D0066-7DB4-254F-8A18-984391D3B1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157" y="8605279"/>
            <a:ext cx="831600" cy="831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A9F561E-B039-4C47-9EC3-DD04E9A9D29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6077" y="3100588"/>
            <a:ext cx="831600" cy="8316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F4A94E5-A0A4-A148-80D7-4ED78E0474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781" y="8545162"/>
            <a:ext cx="768285" cy="768285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4298E9F-D070-811F-255A-7930B2C23F1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121033" y="12193699"/>
            <a:ext cx="4393241" cy="97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4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CB77BC75-BCDD-1B40-8CCA-DC0905B9946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8838" y="-341024"/>
            <a:ext cx="25115326" cy="14398048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CF26D66-B8CD-724D-9887-23A4D2EB0FC1}"/>
              </a:ext>
            </a:extLst>
          </p:cNvPr>
          <p:cNvSpPr/>
          <p:nvPr/>
        </p:nvSpPr>
        <p:spPr>
          <a:xfrm rot="10800000" flipV="1">
            <a:off x="-368838" y="-326576"/>
            <a:ext cx="25115326" cy="15698985"/>
          </a:xfrm>
          <a:prstGeom prst="rect">
            <a:avLst/>
          </a:prstGeom>
          <a:solidFill>
            <a:srgbClr val="0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2205147-04E2-2B47-89E5-4B0A34D08FF9}"/>
              </a:ext>
            </a:extLst>
          </p:cNvPr>
          <p:cNvSpPr txBox="1">
            <a:spLocks/>
          </p:cNvSpPr>
          <p:nvPr/>
        </p:nvSpPr>
        <p:spPr>
          <a:xfrm>
            <a:off x="2097422" y="7522918"/>
            <a:ext cx="12388309" cy="2066162"/>
          </a:xfrm>
          <a:prstGeom prst="rect">
            <a:avLst/>
          </a:prstGeom>
        </p:spPr>
        <p:txBody>
          <a:bodyPr vert="horz" wrap="square" lIns="217377" tIns="108690" rIns="217377" bIns="1086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de-CH" sz="4000" b="1" dirty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Halte dich täglich auf dem Laufenden mit aktuellen Ratgebern, Trends und Guides zum Thema Marketing.</a:t>
            </a:r>
          </a:p>
        </p:txBody>
      </p:sp>
      <p:sp>
        <p:nvSpPr>
          <p:cNvPr id="2" name="Freihandform 1">
            <a:extLst>
              <a:ext uri="{FF2B5EF4-FFF2-40B4-BE49-F238E27FC236}">
                <a16:creationId xmlns:a16="http://schemas.microsoft.com/office/drawing/2014/main" id="{78754643-97D7-7D4B-BE84-482373CC64A3}"/>
              </a:ext>
            </a:extLst>
          </p:cNvPr>
          <p:cNvSpPr/>
          <p:nvPr/>
        </p:nvSpPr>
        <p:spPr>
          <a:xfrm>
            <a:off x="-381000" y="11696700"/>
            <a:ext cx="25126950" cy="3676650"/>
          </a:xfrm>
          <a:custGeom>
            <a:avLst/>
            <a:gdLst>
              <a:gd name="connsiteX0" fmla="*/ 0 w 25126950"/>
              <a:gd name="connsiteY0" fmla="*/ 1409700 h 3676650"/>
              <a:gd name="connsiteX1" fmla="*/ 0 w 25126950"/>
              <a:gd name="connsiteY1" fmla="*/ 3676650 h 3676650"/>
              <a:gd name="connsiteX2" fmla="*/ 25126950 w 25126950"/>
              <a:gd name="connsiteY2" fmla="*/ 3676650 h 3676650"/>
              <a:gd name="connsiteX3" fmla="*/ 25126950 w 25126950"/>
              <a:gd name="connsiteY3" fmla="*/ 0 h 3676650"/>
              <a:gd name="connsiteX4" fmla="*/ 0 w 25126950"/>
              <a:gd name="connsiteY4" fmla="*/ 1409700 h 367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26950" h="3676650">
                <a:moveTo>
                  <a:pt x="0" y="1409700"/>
                </a:moveTo>
                <a:lnTo>
                  <a:pt x="0" y="3676650"/>
                </a:lnTo>
                <a:lnTo>
                  <a:pt x="25126950" y="3676650"/>
                </a:lnTo>
                <a:lnTo>
                  <a:pt x="25126950" y="0"/>
                </a:lnTo>
                <a:lnTo>
                  <a:pt x="0" y="14097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99287E4-A1E6-C016-E850-83F03F21DE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115" y="2637024"/>
            <a:ext cx="9022414" cy="1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76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nutzerdefiniert 20">
      <a:dk1>
        <a:srgbClr val="999999"/>
      </a:dk1>
      <a:lt1>
        <a:srgbClr val="FFFFFF"/>
      </a:lt1>
      <a:dk2>
        <a:srgbClr val="363E48"/>
      </a:dk2>
      <a:lt2>
        <a:srgbClr val="FFFFFF"/>
      </a:lt2>
      <a:accent1>
        <a:srgbClr val="E52055"/>
      </a:accent1>
      <a:accent2>
        <a:srgbClr val="0CCE6B"/>
      </a:accent2>
      <a:accent3>
        <a:srgbClr val="2B2C41"/>
      </a:accent3>
      <a:accent4>
        <a:srgbClr val="E52093"/>
      </a:accent4>
      <a:accent5>
        <a:srgbClr val="E52055"/>
      </a:accent5>
      <a:accent6>
        <a:srgbClr val="E52055"/>
      </a:accent6>
      <a:hlink>
        <a:srgbClr val="69A020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enutzerdefiniert 20">
    <a:dk1>
      <a:srgbClr val="999999"/>
    </a:dk1>
    <a:lt1>
      <a:srgbClr val="FFFFFF"/>
    </a:lt1>
    <a:dk2>
      <a:srgbClr val="363E48"/>
    </a:dk2>
    <a:lt2>
      <a:srgbClr val="FFFFFF"/>
    </a:lt2>
    <a:accent1>
      <a:srgbClr val="E52055"/>
    </a:accent1>
    <a:accent2>
      <a:srgbClr val="0CCE6B"/>
    </a:accent2>
    <a:accent3>
      <a:srgbClr val="2B2C41"/>
    </a:accent3>
    <a:accent4>
      <a:srgbClr val="E52093"/>
    </a:accent4>
    <a:accent5>
      <a:srgbClr val="E52055"/>
    </a:accent5>
    <a:accent6>
      <a:srgbClr val="E52055"/>
    </a:accent6>
    <a:hlink>
      <a:srgbClr val="69A020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5e0c23-a4f1-480f-bbc8-3f820e9910fd" xsi:nil="true"/>
    <lcf76f155ced4ddcb4097134ff3c332f xmlns="c9340257-d82c-4687-84db-ff4878efa32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D3CBD40948C84E8BD21CD6855C4088" ma:contentTypeVersion="16" ma:contentTypeDescription="Ein neues Dokument erstellen." ma:contentTypeScope="" ma:versionID="551f18a4ff537be7fd311e7632a04fdf">
  <xsd:schema xmlns:xsd="http://www.w3.org/2001/XMLSchema" xmlns:xs="http://www.w3.org/2001/XMLSchema" xmlns:p="http://schemas.microsoft.com/office/2006/metadata/properties" xmlns:ns2="c9340257-d82c-4687-84db-ff4878efa326" xmlns:ns3="eb5e0c23-a4f1-480f-bbc8-3f820e9910fd" targetNamespace="http://schemas.microsoft.com/office/2006/metadata/properties" ma:root="true" ma:fieldsID="eda4dfc1921c773213da2802a8f6ee7b" ns2:_="" ns3:_="">
    <xsd:import namespace="c9340257-d82c-4687-84db-ff4878efa326"/>
    <xsd:import namespace="eb5e0c23-a4f1-480f-bbc8-3f820e9910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340257-d82c-4687-84db-ff4878efa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75d4922b-953f-4d7c-a86e-04b049cc9e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5e0c23-a4f1-480f-bbc8-3f820e9910f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a57fb7-3079-40ea-a56d-c39a43d67fd1}" ma:internalName="TaxCatchAll" ma:showField="CatchAllData" ma:web="eb5e0c23-a4f1-480f-bbc8-3f820e9910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00FC71-8576-4085-9F0B-99452E13A0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59B6A6-4EF1-40EE-9F85-6D4C9054A4F4}">
  <ds:schemaRefs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c9340257-d82c-4687-84db-ff4878efa326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eb5e0c23-a4f1-480f-bbc8-3f820e9910fd"/>
  </ds:schemaRefs>
</ds:datastoreItem>
</file>

<file path=customXml/itemProps3.xml><?xml version="1.0" encoding="utf-8"?>
<ds:datastoreItem xmlns:ds="http://schemas.openxmlformats.org/officeDocument/2006/customXml" ds:itemID="{1A190957-4C7A-4812-AAEC-2B13D32B03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340257-d82c-4687-84db-ff4878efa326"/>
    <ds:schemaRef ds:uri="eb5e0c23-a4f1-480f-bbc8-3f820e9910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331</Words>
  <Application>Microsoft Office PowerPoint</Application>
  <PresentationFormat>Benutzerdefiniert</PresentationFormat>
  <Paragraphs>71</Paragraphs>
  <Slides>9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Glacial Indifference</vt:lpstr>
      <vt:lpstr>Inter</vt:lpstr>
      <vt:lpstr>Montserrat</vt:lpstr>
      <vt:lpstr>Montserrat Light</vt:lpstr>
      <vt:lpstr>Roboto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Nicole Langhart</dc:creator>
  <cp:keywords/>
  <dc:description/>
  <cp:lastModifiedBy>Nicole Langhart</cp:lastModifiedBy>
  <cp:revision>77</cp:revision>
  <dcterms:created xsi:type="dcterms:W3CDTF">2014-11-12T21:47:38Z</dcterms:created>
  <dcterms:modified xsi:type="dcterms:W3CDTF">2023-02-08T09:39:32Z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0x0101000CD3CBD40948C84E8BD21CD6855C4088</vt:lpwstr>
  </property>
  <property fmtid="{D5CDD505-2E9C-101B-9397-08002B2CF9AE}" pid="3" name="MediaServiceImageTags">
    <vt:lpwstr/>
  </property>
</Properties>
</file>