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aveSubsetFonts="1">
  <p:sldMasterIdLst>
    <p:sldMasterId id="2147483970" r:id="rId4"/>
  </p:sldMasterIdLst>
  <p:notesMasterIdLst>
    <p:notesMasterId r:id="rId14"/>
  </p:notesMasterIdLst>
  <p:sldIdLst>
    <p:sldId id="4111" r:id="rId5"/>
    <p:sldId id="4123" r:id="rId6"/>
    <p:sldId id="4116" r:id="rId7"/>
    <p:sldId id="4076" r:id="rId8"/>
    <p:sldId id="4120" r:id="rId9"/>
    <p:sldId id="4121" r:id="rId10"/>
    <p:sldId id="4119" r:id="rId11"/>
    <p:sldId id="4122" r:id="rId12"/>
    <p:sldId id="4118" r:id="rId13"/>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35" pos="14470" userDrawn="1">
          <p15:clr>
            <a:srgbClr val="A4A3A4"/>
          </p15:clr>
        </p15:guide>
        <p15:guide id="52" pos="7678" userDrawn="1">
          <p15:clr>
            <a:srgbClr val="A4A3A4"/>
          </p15:clr>
        </p15:guide>
        <p15:guide id="53" orient="horz" pos="43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phraim Chiozza" initials="EC" lastIdx="44" clrIdx="0">
    <p:extLst>
      <p:ext uri="{19B8F6BF-5375-455C-9EA6-DF929625EA0E}">
        <p15:presenceInfo xmlns:p15="http://schemas.microsoft.com/office/powerpoint/2012/main" userId="S::ephraim.chiozza@adforce.ch::3dc971f2-e585-4c81-9247-e3cb2f1df206" providerId="AD"/>
      </p:ext>
    </p:extLst>
  </p:cmAuthor>
  <p:cmAuthor id="2" name=" " initials="" lastIdx="1" clrIdx="1">
    <p:extLst>
      <p:ext uri="{19B8F6BF-5375-455C-9EA6-DF929625EA0E}">
        <p15:presenceInfo xmlns:p15="http://schemas.microsoft.com/office/powerpoint/2012/main" userId="S::info@adforce.ch::3788739c-7052-423a-a820-bf3ce7acba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D11B1E"/>
    <a:srgbClr val="353648"/>
    <a:srgbClr val="89BB00"/>
    <a:srgbClr val="C29800"/>
    <a:srgbClr val="0DADB9"/>
    <a:srgbClr val="2C3932"/>
    <a:srgbClr val="A71316"/>
    <a:srgbClr val="EEC000"/>
    <a:srgbClr val="FFE74C"/>
    <a:srgbClr val="E520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70B0F2-B0CC-4C2E-B519-E9A3922C1903}" v="13" dt="2023-02-08T10:10:43.861"/>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10"/>
    <p:restoredTop sz="94694"/>
  </p:normalViewPr>
  <p:slideViewPr>
    <p:cSldViewPr snapToGrid="0">
      <p:cViewPr varScale="1">
        <p:scale>
          <a:sx n="52" d="100"/>
          <a:sy n="52" d="100"/>
        </p:scale>
        <p:origin x="1278" y="84"/>
      </p:cViewPr>
      <p:guideLst>
        <p:guide pos="14470"/>
        <p:guide pos="7678"/>
        <p:guide orient="horz" pos="4320"/>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Langhart" userId="6bd4f468-2111-49a8-8e1c-b31ed45a98a8" providerId="ADAL" clId="{E970B0F2-B0CC-4C2E-B519-E9A3922C1903}"/>
    <pc:docChg chg="undo custSel modSld">
      <pc:chgData name="Nicole Langhart" userId="6bd4f468-2111-49a8-8e1c-b31ed45a98a8" providerId="ADAL" clId="{E970B0F2-B0CC-4C2E-B519-E9A3922C1903}" dt="2023-02-08T10:10:15.429" v="58"/>
      <pc:docMkLst>
        <pc:docMk/>
      </pc:docMkLst>
      <pc:sldChg chg="modSp mod">
        <pc:chgData name="Nicole Langhart" userId="6bd4f468-2111-49a8-8e1c-b31ed45a98a8" providerId="ADAL" clId="{E970B0F2-B0CC-4C2E-B519-E9A3922C1903}" dt="2023-02-08T10:08:49.392" v="18" actId="404"/>
        <pc:sldMkLst>
          <pc:docMk/>
          <pc:sldMk cId="2552389053" sldId="4076"/>
        </pc:sldMkLst>
        <pc:spChg chg="mod">
          <ac:chgData name="Nicole Langhart" userId="6bd4f468-2111-49a8-8e1c-b31ed45a98a8" providerId="ADAL" clId="{E970B0F2-B0CC-4C2E-B519-E9A3922C1903}" dt="2023-02-08T10:08:49.392" v="18" actId="404"/>
          <ac:spMkLst>
            <pc:docMk/>
            <pc:sldMk cId="2552389053" sldId="4076"/>
            <ac:spMk id="8" creationId="{3428657C-8B0E-AD44-8D43-4CF5BDD5A203}"/>
          </ac:spMkLst>
        </pc:spChg>
        <pc:spChg chg="mod">
          <ac:chgData name="Nicole Langhart" userId="6bd4f468-2111-49a8-8e1c-b31ed45a98a8" providerId="ADAL" clId="{E970B0F2-B0CC-4C2E-B519-E9A3922C1903}" dt="2023-02-08T10:08:47.144" v="16" actId="2711"/>
          <ac:spMkLst>
            <pc:docMk/>
            <pc:sldMk cId="2552389053" sldId="4076"/>
            <ac:spMk id="9" creationId="{CC3CA986-7E49-9443-A27E-534C7596EE52}"/>
          </ac:spMkLst>
        </pc:spChg>
        <pc:spChg chg="mod">
          <ac:chgData name="Nicole Langhart" userId="6bd4f468-2111-49a8-8e1c-b31ed45a98a8" providerId="ADAL" clId="{E970B0F2-B0CC-4C2E-B519-E9A3922C1903}" dt="2023-02-08T10:08:47.144" v="16" actId="2711"/>
          <ac:spMkLst>
            <pc:docMk/>
            <pc:sldMk cId="2552389053" sldId="4076"/>
            <ac:spMk id="10" creationId="{81B6AF64-B980-264D-A5B5-E48C4DB504D9}"/>
          </ac:spMkLst>
        </pc:spChg>
        <pc:spChg chg="mod">
          <ac:chgData name="Nicole Langhart" userId="6bd4f468-2111-49a8-8e1c-b31ed45a98a8" providerId="ADAL" clId="{E970B0F2-B0CC-4C2E-B519-E9A3922C1903}" dt="2023-02-08T10:08:47.144" v="16" actId="2711"/>
          <ac:spMkLst>
            <pc:docMk/>
            <pc:sldMk cId="2552389053" sldId="4076"/>
            <ac:spMk id="11" creationId="{490A0EB5-8287-9F43-8650-C31085B6EF6D}"/>
          </ac:spMkLst>
        </pc:spChg>
        <pc:spChg chg="mod">
          <ac:chgData name="Nicole Langhart" userId="6bd4f468-2111-49a8-8e1c-b31ed45a98a8" providerId="ADAL" clId="{E970B0F2-B0CC-4C2E-B519-E9A3922C1903}" dt="2023-02-08T10:08:47.144" v="16" actId="2711"/>
          <ac:spMkLst>
            <pc:docMk/>
            <pc:sldMk cId="2552389053" sldId="4076"/>
            <ac:spMk id="16" creationId="{7CF26D66-B8CD-724D-9887-23A4D2EB0FC1}"/>
          </ac:spMkLst>
        </pc:spChg>
      </pc:sldChg>
      <pc:sldChg chg="addSp delSp modSp mod">
        <pc:chgData name="Nicole Langhart" userId="6bd4f468-2111-49a8-8e1c-b31ed45a98a8" providerId="ADAL" clId="{E970B0F2-B0CC-4C2E-B519-E9A3922C1903}" dt="2023-02-08T10:08:31.321" v="13" actId="2711"/>
        <pc:sldMkLst>
          <pc:docMk/>
          <pc:sldMk cId="258891757" sldId="4111"/>
        </pc:sldMkLst>
        <pc:spChg chg="del mod">
          <ac:chgData name="Nicole Langhart" userId="6bd4f468-2111-49a8-8e1c-b31ed45a98a8" providerId="ADAL" clId="{E970B0F2-B0CC-4C2E-B519-E9A3922C1903}" dt="2023-02-08T10:08:23.776" v="12" actId="478"/>
          <ac:spMkLst>
            <pc:docMk/>
            <pc:sldMk cId="258891757" sldId="4111"/>
            <ac:spMk id="8" creationId="{1466206D-5039-1E42-8364-77B109C559D4}"/>
          </ac:spMkLst>
        </pc:spChg>
        <pc:spChg chg="del">
          <ac:chgData name="Nicole Langhart" userId="6bd4f468-2111-49a8-8e1c-b31ed45a98a8" providerId="ADAL" clId="{E970B0F2-B0CC-4C2E-B519-E9A3922C1903}" dt="2023-02-08T10:08:22.889" v="11" actId="478"/>
          <ac:spMkLst>
            <pc:docMk/>
            <pc:sldMk cId="258891757" sldId="4111"/>
            <ac:spMk id="9" creationId="{0E492963-B4C2-4741-B76B-1A0C0022177D}"/>
          </ac:spMkLst>
        </pc:spChg>
        <pc:spChg chg="mod">
          <ac:chgData name="Nicole Langhart" userId="6bd4f468-2111-49a8-8e1c-b31ed45a98a8" providerId="ADAL" clId="{E970B0F2-B0CC-4C2E-B519-E9A3922C1903}" dt="2023-02-08T10:08:31.321" v="13" actId="2711"/>
          <ac:spMkLst>
            <pc:docMk/>
            <pc:sldMk cId="258891757" sldId="4111"/>
            <ac:spMk id="13" creationId="{D2205147-04E2-2B47-89E5-4B0A34D08FF9}"/>
          </ac:spMkLst>
        </pc:spChg>
        <pc:spChg chg="mod">
          <ac:chgData name="Nicole Langhart" userId="6bd4f468-2111-49a8-8e1c-b31ed45a98a8" providerId="ADAL" clId="{E970B0F2-B0CC-4C2E-B519-E9A3922C1903}" dt="2023-02-08T10:08:21.682" v="10" actId="1076"/>
          <ac:spMkLst>
            <pc:docMk/>
            <pc:sldMk cId="258891757" sldId="4111"/>
            <ac:spMk id="16" creationId="{7CF26D66-B8CD-724D-9887-23A4D2EB0FC1}"/>
          </ac:spMkLst>
        </pc:spChg>
        <pc:picChg chg="add mod">
          <ac:chgData name="Nicole Langhart" userId="6bd4f468-2111-49a8-8e1c-b31ed45a98a8" providerId="ADAL" clId="{E970B0F2-B0CC-4C2E-B519-E9A3922C1903}" dt="2023-02-08T10:08:11.726" v="5" actId="1076"/>
          <ac:picMkLst>
            <pc:docMk/>
            <pc:sldMk cId="258891757" sldId="4111"/>
            <ac:picMk id="4" creationId="{CA8B76C7-CEA1-79EA-8877-BE2CC228230E}"/>
          </ac:picMkLst>
        </pc:picChg>
        <pc:picChg chg="del mod">
          <ac:chgData name="Nicole Langhart" userId="6bd4f468-2111-49a8-8e1c-b31ed45a98a8" providerId="ADAL" clId="{E970B0F2-B0CC-4C2E-B519-E9A3922C1903}" dt="2023-02-08T10:08:09.324" v="4" actId="478"/>
          <ac:picMkLst>
            <pc:docMk/>
            <pc:sldMk cId="258891757" sldId="4111"/>
            <ac:picMk id="20" creationId="{96ED3206-FD9F-F346-A22B-61AC78E86528}"/>
          </ac:picMkLst>
        </pc:picChg>
      </pc:sldChg>
      <pc:sldChg chg="addSp delSp modSp mod">
        <pc:chgData name="Nicole Langhart" userId="6bd4f468-2111-49a8-8e1c-b31ed45a98a8" providerId="ADAL" clId="{E970B0F2-B0CC-4C2E-B519-E9A3922C1903}" dt="2023-02-08T10:10:03.739" v="49"/>
        <pc:sldMkLst>
          <pc:docMk/>
          <pc:sldMk cId="3986749390" sldId="4116"/>
        </pc:sldMkLst>
        <pc:spChg chg="mod">
          <ac:chgData name="Nicole Langhart" userId="6bd4f468-2111-49a8-8e1c-b31ed45a98a8" providerId="ADAL" clId="{E970B0F2-B0CC-4C2E-B519-E9A3922C1903}" dt="2023-02-08T10:08:42.093" v="15" actId="2711"/>
          <ac:spMkLst>
            <pc:docMk/>
            <pc:sldMk cId="3986749390" sldId="4116"/>
            <ac:spMk id="6" creationId="{A2910AF1-BAA3-3B4E-9D05-BF7EDB288B57}"/>
          </ac:spMkLst>
        </pc:spChg>
        <pc:spChg chg="mod">
          <ac:chgData name="Nicole Langhart" userId="6bd4f468-2111-49a8-8e1c-b31ed45a98a8" providerId="ADAL" clId="{E970B0F2-B0CC-4C2E-B519-E9A3922C1903}" dt="2023-02-08T10:08:42.093" v="15" actId="2711"/>
          <ac:spMkLst>
            <pc:docMk/>
            <pc:sldMk cId="3986749390" sldId="4116"/>
            <ac:spMk id="31" creationId="{B896FB6F-3915-8946-BA0A-46AB6F317B36}"/>
          </ac:spMkLst>
        </pc:spChg>
        <pc:spChg chg="mod">
          <ac:chgData name="Nicole Langhart" userId="6bd4f468-2111-49a8-8e1c-b31ed45a98a8" providerId="ADAL" clId="{E970B0F2-B0CC-4C2E-B519-E9A3922C1903}" dt="2023-02-08T10:08:42.093" v="15" actId="2711"/>
          <ac:spMkLst>
            <pc:docMk/>
            <pc:sldMk cId="3986749390" sldId="4116"/>
            <ac:spMk id="34" creationId="{67A26E92-709E-CA4E-BED9-5F0D8B260180}"/>
          </ac:spMkLst>
        </pc:spChg>
        <pc:picChg chg="add mod">
          <ac:chgData name="Nicole Langhart" userId="6bd4f468-2111-49a8-8e1c-b31ed45a98a8" providerId="ADAL" clId="{E970B0F2-B0CC-4C2E-B519-E9A3922C1903}" dt="2023-02-08T10:10:03.739" v="49"/>
          <ac:picMkLst>
            <pc:docMk/>
            <pc:sldMk cId="3986749390" sldId="4116"/>
            <ac:picMk id="2" creationId="{9FD27871-ADFF-D5FB-FA16-FB4D6EAE5E0E}"/>
          </ac:picMkLst>
        </pc:picChg>
        <pc:picChg chg="del mod">
          <ac:chgData name="Nicole Langhart" userId="6bd4f468-2111-49a8-8e1c-b31ed45a98a8" providerId="ADAL" clId="{E970B0F2-B0CC-4C2E-B519-E9A3922C1903}" dt="2023-02-08T10:10:03.491" v="48" actId="478"/>
          <ac:picMkLst>
            <pc:docMk/>
            <pc:sldMk cId="3986749390" sldId="4116"/>
            <ac:picMk id="41" creationId="{904BC638-31E2-F04C-B66E-D486A23F66CA}"/>
          </ac:picMkLst>
        </pc:picChg>
      </pc:sldChg>
      <pc:sldChg chg="addSp delSp modSp mod">
        <pc:chgData name="Nicole Langhart" userId="6bd4f468-2111-49a8-8e1c-b31ed45a98a8" providerId="ADAL" clId="{E970B0F2-B0CC-4C2E-B519-E9A3922C1903}" dt="2023-02-08T10:09:36.991" v="40"/>
        <pc:sldMkLst>
          <pc:docMk/>
          <pc:sldMk cId="1255976397" sldId="4118"/>
        </pc:sldMkLst>
        <pc:spChg chg="mod">
          <ac:chgData name="Nicole Langhart" userId="6bd4f468-2111-49a8-8e1c-b31ed45a98a8" providerId="ADAL" clId="{E970B0F2-B0CC-4C2E-B519-E9A3922C1903}" dt="2023-02-08T10:09:18.626" v="34" actId="404"/>
          <ac:spMkLst>
            <pc:docMk/>
            <pc:sldMk cId="1255976397" sldId="4118"/>
            <ac:spMk id="13" creationId="{D2205147-04E2-2B47-89E5-4B0A34D08FF9}"/>
          </ac:spMkLst>
        </pc:spChg>
        <pc:picChg chg="add del mod">
          <ac:chgData name="Nicole Langhart" userId="6bd4f468-2111-49a8-8e1c-b31ed45a98a8" providerId="ADAL" clId="{E970B0F2-B0CC-4C2E-B519-E9A3922C1903}" dt="2023-02-08T10:09:36.803" v="39" actId="478"/>
          <ac:picMkLst>
            <pc:docMk/>
            <pc:sldMk cId="1255976397" sldId="4118"/>
            <ac:picMk id="4" creationId="{58B5F6A7-C5B0-1503-C14A-61718688AEF4}"/>
          </ac:picMkLst>
        </pc:picChg>
        <pc:picChg chg="add mod">
          <ac:chgData name="Nicole Langhart" userId="6bd4f468-2111-49a8-8e1c-b31ed45a98a8" providerId="ADAL" clId="{E970B0F2-B0CC-4C2E-B519-E9A3922C1903}" dt="2023-02-08T10:09:36.991" v="40"/>
          <ac:picMkLst>
            <pc:docMk/>
            <pc:sldMk cId="1255976397" sldId="4118"/>
            <ac:picMk id="5" creationId="{7CFAF517-FCDC-8596-5FF1-19F5FEDCA814}"/>
          </ac:picMkLst>
        </pc:picChg>
        <pc:picChg chg="del">
          <ac:chgData name="Nicole Langhart" userId="6bd4f468-2111-49a8-8e1c-b31ed45a98a8" providerId="ADAL" clId="{E970B0F2-B0CC-4C2E-B519-E9A3922C1903}" dt="2023-02-08T10:09:30.059" v="36" actId="478"/>
          <ac:picMkLst>
            <pc:docMk/>
            <pc:sldMk cId="1255976397" sldId="4118"/>
            <ac:picMk id="20" creationId="{96ED3206-FD9F-F346-A22B-61AC78E86528}"/>
          </ac:picMkLst>
        </pc:picChg>
      </pc:sldChg>
      <pc:sldChg chg="addSp delSp modSp mod">
        <pc:chgData name="Nicole Langhart" userId="6bd4f468-2111-49a8-8e1c-b31ed45a98a8" providerId="ADAL" clId="{E970B0F2-B0CC-4C2E-B519-E9A3922C1903}" dt="2023-02-08T10:10:12.466" v="56"/>
        <pc:sldMkLst>
          <pc:docMk/>
          <pc:sldMk cId="56265490" sldId="4119"/>
        </pc:sldMkLst>
        <pc:spChg chg="mod">
          <ac:chgData name="Nicole Langhart" userId="6bd4f468-2111-49a8-8e1c-b31ed45a98a8" providerId="ADAL" clId="{E970B0F2-B0CC-4C2E-B519-E9A3922C1903}" dt="2023-02-08T10:09:02.331" v="21" actId="2711"/>
          <ac:spMkLst>
            <pc:docMk/>
            <pc:sldMk cId="56265490" sldId="4119"/>
            <ac:spMk id="6"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7"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8"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9"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10"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15"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16"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17"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18"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19"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22"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23"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24"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25"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40"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41"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42"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43"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44"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45"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46"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47"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48"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49" creationId="{9911875A-CF2D-CF4E-BB76-F09880AC9D3B}"/>
          </ac:spMkLst>
        </pc:spChg>
        <pc:spChg chg="mod">
          <ac:chgData name="Nicole Langhart" userId="6bd4f468-2111-49a8-8e1c-b31ed45a98a8" providerId="ADAL" clId="{E970B0F2-B0CC-4C2E-B519-E9A3922C1903}" dt="2023-02-08T10:09:02.331" v="21" actId="2711"/>
          <ac:spMkLst>
            <pc:docMk/>
            <pc:sldMk cId="56265490" sldId="4119"/>
            <ac:spMk id="51" creationId="{00000000-0000-0000-0000-000000000000}"/>
          </ac:spMkLst>
        </pc:spChg>
        <pc:spChg chg="mod">
          <ac:chgData name="Nicole Langhart" userId="6bd4f468-2111-49a8-8e1c-b31ed45a98a8" providerId="ADAL" clId="{E970B0F2-B0CC-4C2E-B519-E9A3922C1903}" dt="2023-02-08T10:09:02.331" v="21" actId="2711"/>
          <ac:spMkLst>
            <pc:docMk/>
            <pc:sldMk cId="56265490" sldId="4119"/>
            <ac:spMk id="57" creationId="{7315C7CF-BF18-F244-9277-9E1D96A82A0C}"/>
          </ac:spMkLst>
        </pc:spChg>
        <pc:spChg chg="mod">
          <ac:chgData name="Nicole Langhart" userId="6bd4f468-2111-49a8-8e1c-b31ed45a98a8" providerId="ADAL" clId="{E970B0F2-B0CC-4C2E-B519-E9A3922C1903}" dt="2023-02-08T10:09:02.331" v="21" actId="2711"/>
          <ac:spMkLst>
            <pc:docMk/>
            <pc:sldMk cId="56265490" sldId="4119"/>
            <ac:spMk id="58" creationId="{525425C5-79E0-904A-A252-F0CC30509DF8}"/>
          </ac:spMkLst>
        </pc:spChg>
        <pc:spChg chg="mod">
          <ac:chgData name="Nicole Langhart" userId="6bd4f468-2111-49a8-8e1c-b31ed45a98a8" providerId="ADAL" clId="{E970B0F2-B0CC-4C2E-B519-E9A3922C1903}" dt="2023-02-08T10:09:02.331" v="21" actId="2711"/>
          <ac:spMkLst>
            <pc:docMk/>
            <pc:sldMk cId="56265490" sldId="4119"/>
            <ac:spMk id="59" creationId="{C2B4444A-96C0-D84A-9206-87686421A0DC}"/>
          </ac:spMkLst>
        </pc:spChg>
        <pc:spChg chg="mod">
          <ac:chgData name="Nicole Langhart" userId="6bd4f468-2111-49a8-8e1c-b31ed45a98a8" providerId="ADAL" clId="{E970B0F2-B0CC-4C2E-B519-E9A3922C1903}" dt="2023-02-08T10:09:02.331" v="21" actId="2711"/>
          <ac:spMkLst>
            <pc:docMk/>
            <pc:sldMk cId="56265490" sldId="4119"/>
            <ac:spMk id="60" creationId="{6EB4863F-E231-144F-9CAF-B897A84A0702}"/>
          </ac:spMkLst>
        </pc:spChg>
        <pc:spChg chg="mod">
          <ac:chgData name="Nicole Langhart" userId="6bd4f468-2111-49a8-8e1c-b31ed45a98a8" providerId="ADAL" clId="{E970B0F2-B0CC-4C2E-B519-E9A3922C1903}" dt="2023-02-08T10:09:02.331" v="21" actId="2711"/>
          <ac:spMkLst>
            <pc:docMk/>
            <pc:sldMk cId="56265490" sldId="4119"/>
            <ac:spMk id="61" creationId="{18D19A24-30C5-A547-9AA9-1E224E049721}"/>
          </ac:spMkLst>
        </pc:spChg>
        <pc:spChg chg="mod">
          <ac:chgData name="Nicole Langhart" userId="6bd4f468-2111-49a8-8e1c-b31ed45a98a8" providerId="ADAL" clId="{E970B0F2-B0CC-4C2E-B519-E9A3922C1903}" dt="2023-02-08T10:09:02.331" v="21" actId="2711"/>
          <ac:spMkLst>
            <pc:docMk/>
            <pc:sldMk cId="56265490" sldId="4119"/>
            <ac:spMk id="66" creationId="{92B9F1E8-CF7E-3545-A71A-B864B4D47700}"/>
          </ac:spMkLst>
        </pc:spChg>
        <pc:picChg chg="add mod">
          <ac:chgData name="Nicole Langhart" userId="6bd4f468-2111-49a8-8e1c-b31ed45a98a8" providerId="ADAL" clId="{E970B0F2-B0CC-4C2E-B519-E9A3922C1903}" dt="2023-02-08T10:10:12.466" v="56"/>
          <ac:picMkLst>
            <pc:docMk/>
            <pc:sldMk cId="56265490" sldId="4119"/>
            <ac:picMk id="2" creationId="{6B3F32C7-39D2-7981-4897-F3BF71AAA45C}"/>
          </ac:picMkLst>
        </pc:picChg>
        <pc:picChg chg="del">
          <ac:chgData name="Nicole Langhart" userId="6bd4f468-2111-49a8-8e1c-b31ed45a98a8" providerId="ADAL" clId="{E970B0F2-B0CC-4C2E-B519-E9A3922C1903}" dt="2023-02-08T10:10:12.317" v="55" actId="478"/>
          <ac:picMkLst>
            <pc:docMk/>
            <pc:sldMk cId="56265490" sldId="4119"/>
            <ac:picMk id="52" creationId="{5F080830-660A-3546-BBE0-87261B0EA460}"/>
          </ac:picMkLst>
        </pc:picChg>
      </pc:sldChg>
      <pc:sldChg chg="addSp delSp modSp mod">
        <pc:chgData name="Nicole Langhart" userId="6bd4f468-2111-49a8-8e1c-b31ed45a98a8" providerId="ADAL" clId="{E970B0F2-B0CC-4C2E-B519-E9A3922C1903}" dt="2023-02-08T10:10:06.700" v="52"/>
        <pc:sldMkLst>
          <pc:docMk/>
          <pc:sldMk cId="3204685895" sldId="4120"/>
        </pc:sldMkLst>
        <pc:spChg chg="mod">
          <ac:chgData name="Nicole Langhart" userId="6bd4f468-2111-49a8-8e1c-b31ed45a98a8" providerId="ADAL" clId="{E970B0F2-B0CC-4C2E-B519-E9A3922C1903}" dt="2023-02-08T10:08:54.936" v="19" actId="2711"/>
          <ac:spMkLst>
            <pc:docMk/>
            <pc:sldMk cId="3204685895" sldId="4120"/>
            <ac:spMk id="66" creationId="{92B9F1E8-CF7E-3545-A71A-B864B4D47700}"/>
          </ac:spMkLst>
        </pc:spChg>
        <pc:spChg chg="mod">
          <ac:chgData name="Nicole Langhart" userId="6bd4f468-2111-49a8-8e1c-b31ed45a98a8" providerId="ADAL" clId="{E970B0F2-B0CC-4C2E-B519-E9A3922C1903}" dt="2023-02-08T10:08:54.936" v="19" actId="2711"/>
          <ac:spMkLst>
            <pc:docMk/>
            <pc:sldMk cId="3204685895" sldId="4120"/>
            <ac:spMk id="135" creationId="{2C96E37F-8F3E-E246-91F7-BEAAEE1AB2DE}"/>
          </ac:spMkLst>
        </pc:spChg>
        <pc:spChg chg="mod">
          <ac:chgData name="Nicole Langhart" userId="6bd4f468-2111-49a8-8e1c-b31ed45a98a8" providerId="ADAL" clId="{E970B0F2-B0CC-4C2E-B519-E9A3922C1903}" dt="2023-02-08T10:08:54.936" v="19" actId="2711"/>
          <ac:spMkLst>
            <pc:docMk/>
            <pc:sldMk cId="3204685895" sldId="4120"/>
            <ac:spMk id="170" creationId="{EBFC0F77-407A-7E4D-B063-BADFA7EDE241}"/>
          </ac:spMkLst>
        </pc:spChg>
        <pc:spChg chg="mod">
          <ac:chgData name="Nicole Langhart" userId="6bd4f468-2111-49a8-8e1c-b31ed45a98a8" providerId="ADAL" clId="{E970B0F2-B0CC-4C2E-B519-E9A3922C1903}" dt="2023-02-08T10:08:54.936" v="19" actId="2711"/>
          <ac:spMkLst>
            <pc:docMk/>
            <pc:sldMk cId="3204685895" sldId="4120"/>
            <ac:spMk id="171" creationId="{45BD0441-FFD9-FA40-BF5D-21A832328787}"/>
          </ac:spMkLst>
        </pc:spChg>
        <pc:spChg chg="mod">
          <ac:chgData name="Nicole Langhart" userId="6bd4f468-2111-49a8-8e1c-b31ed45a98a8" providerId="ADAL" clId="{E970B0F2-B0CC-4C2E-B519-E9A3922C1903}" dt="2023-02-08T10:08:54.936" v="19" actId="2711"/>
          <ac:spMkLst>
            <pc:docMk/>
            <pc:sldMk cId="3204685895" sldId="4120"/>
            <ac:spMk id="172" creationId="{2E5F4764-C449-474C-A995-0D74A52FEEA7}"/>
          </ac:spMkLst>
        </pc:spChg>
        <pc:spChg chg="mod">
          <ac:chgData name="Nicole Langhart" userId="6bd4f468-2111-49a8-8e1c-b31ed45a98a8" providerId="ADAL" clId="{E970B0F2-B0CC-4C2E-B519-E9A3922C1903}" dt="2023-02-08T10:08:54.936" v="19" actId="2711"/>
          <ac:spMkLst>
            <pc:docMk/>
            <pc:sldMk cId="3204685895" sldId="4120"/>
            <ac:spMk id="173" creationId="{E41286E2-3619-5340-A1E9-BCF559818DEF}"/>
          </ac:spMkLst>
        </pc:spChg>
        <pc:spChg chg="mod">
          <ac:chgData name="Nicole Langhart" userId="6bd4f468-2111-49a8-8e1c-b31ed45a98a8" providerId="ADAL" clId="{E970B0F2-B0CC-4C2E-B519-E9A3922C1903}" dt="2023-02-08T10:08:54.936" v="19" actId="2711"/>
          <ac:spMkLst>
            <pc:docMk/>
            <pc:sldMk cId="3204685895" sldId="4120"/>
            <ac:spMk id="174" creationId="{A4FE2E95-CDB1-E64B-A5EA-3B15B6113B86}"/>
          </ac:spMkLst>
        </pc:spChg>
        <pc:spChg chg="mod">
          <ac:chgData name="Nicole Langhart" userId="6bd4f468-2111-49a8-8e1c-b31ed45a98a8" providerId="ADAL" clId="{E970B0F2-B0CC-4C2E-B519-E9A3922C1903}" dt="2023-02-08T10:08:54.936" v="19" actId="2711"/>
          <ac:spMkLst>
            <pc:docMk/>
            <pc:sldMk cId="3204685895" sldId="4120"/>
            <ac:spMk id="175" creationId="{FB3EF536-5EEC-234F-A3AE-E51368FBED8C}"/>
          </ac:spMkLst>
        </pc:spChg>
        <pc:spChg chg="mod">
          <ac:chgData name="Nicole Langhart" userId="6bd4f468-2111-49a8-8e1c-b31ed45a98a8" providerId="ADAL" clId="{E970B0F2-B0CC-4C2E-B519-E9A3922C1903}" dt="2023-02-08T10:08:54.936" v="19" actId="2711"/>
          <ac:spMkLst>
            <pc:docMk/>
            <pc:sldMk cId="3204685895" sldId="4120"/>
            <ac:spMk id="176" creationId="{F51F0E9D-20D2-764C-8FCE-3DF85CE9D81B}"/>
          </ac:spMkLst>
        </pc:spChg>
        <pc:spChg chg="mod">
          <ac:chgData name="Nicole Langhart" userId="6bd4f468-2111-49a8-8e1c-b31ed45a98a8" providerId="ADAL" clId="{E970B0F2-B0CC-4C2E-B519-E9A3922C1903}" dt="2023-02-08T10:08:54.936" v="19" actId="2711"/>
          <ac:spMkLst>
            <pc:docMk/>
            <pc:sldMk cId="3204685895" sldId="4120"/>
            <ac:spMk id="177" creationId="{DFC3FED2-30DD-3646-9BA8-B1C5D58E0402}"/>
          </ac:spMkLst>
        </pc:spChg>
        <pc:spChg chg="mod">
          <ac:chgData name="Nicole Langhart" userId="6bd4f468-2111-49a8-8e1c-b31ed45a98a8" providerId="ADAL" clId="{E970B0F2-B0CC-4C2E-B519-E9A3922C1903}" dt="2023-02-08T10:08:54.936" v="19" actId="2711"/>
          <ac:spMkLst>
            <pc:docMk/>
            <pc:sldMk cId="3204685895" sldId="4120"/>
            <ac:spMk id="178" creationId="{95D93FCA-9659-644B-93E0-47D82A24329E}"/>
          </ac:spMkLst>
        </pc:spChg>
        <pc:spChg chg="mod">
          <ac:chgData name="Nicole Langhart" userId="6bd4f468-2111-49a8-8e1c-b31ed45a98a8" providerId="ADAL" clId="{E970B0F2-B0CC-4C2E-B519-E9A3922C1903}" dt="2023-02-08T10:08:54.936" v="19" actId="2711"/>
          <ac:spMkLst>
            <pc:docMk/>
            <pc:sldMk cId="3204685895" sldId="4120"/>
            <ac:spMk id="180" creationId="{345562F6-88F2-AD4C-9FDE-79378A63EE79}"/>
          </ac:spMkLst>
        </pc:spChg>
        <pc:spChg chg="mod">
          <ac:chgData name="Nicole Langhart" userId="6bd4f468-2111-49a8-8e1c-b31ed45a98a8" providerId="ADAL" clId="{E970B0F2-B0CC-4C2E-B519-E9A3922C1903}" dt="2023-02-08T10:08:54.936" v="19" actId="2711"/>
          <ac:spMkLst>
            <pc:docMk/>
            <pc:sldMk cId="3204685895" sldId="4120"/>
            <ac:spMk id="181" creationId="{98C471A9-0FAF-F74A-9226-D6015491312A}"/>
          </ac:spMkLst>
        </pc:spChg>
        <pc:spChg chg="mod">
          <ac:chgData name="Nicole Langhart" userId="6bd4f468-2111-49a8-8e1c-b31ed45a98a8" providerId="ADAL" clId="{E970B0F2-B0CC-4C2E-B519-E9A3922C1903}" dt="2023-02-08T10:08:54.936" v="19" actId="2711"/>
          <ac:spMkLst>
            <pc:docMk/>
            <pc:sldMk cId="3204685895" sldId="4120"/>
            <ac:spMk id="182" creationId="{CB88B052-D972-8E45-B5AD-6F7CBCA3E102}"/>
          </ac:spMkLst>
        </pc:spChg>
        <pc:spChg chg="mod">
          <ac:chgData name="Nicole Langhart" userId="6bd4f468-2111-49a8-8e1c-b31ed45a98a8" providerId="ADAL" clId="{E970B0F2-B0CC-4C2E-B519-E9A3922C1903}" dt="2023-02-08T10:08:54.936" v="19" actId="2711"/>
          <ac:spMkLst>
            <pc:docMk/>
            <pc:sldMk cId="3204685895" sldId="4120"/>
            <ac:spMk id="183" creationId="{BDB35B8F-42BE-394A-90C5-C917FF89EF53}"/>
          </ac:spMkLst>
        </pc:spChg>
        <pc:spChg chg="mod">
          <ac:chgData name="Nicole Langhart" userId="6bd4f468-2111-49a8-8e1c-b31ed45a98a8" providerId="ADAL" clId="{E970B0F2-B0CC-4C2E-B519-E9A3922C1903}" dt="2023-02-08T10:08:54.936" v="19" actId="2711"/>
          <ac:spMkLst>
            <pc:docMk/>
            <pc:sldMk cId="3204685895" sldId="4120"/>
            <ac:spMk id="184" creationId="{033A916C-FF51-5B4E-A6EF-30C44FF79292}"/>
          </ac:spMkLst>
        </pc:spChg>
        <pc:spChg chg="mod">
          <ac:chgData name="Nicole Langhart" userId="6bd4f468-2111-49a8-8e1c-b31ed45a98a8" providerId="ADAL" clId="{E970B0F2-B0CC-4C2E-B519-E9A3922C1903}" dt="2023-02-08T10:08:54.936" v="19" actId="2711"/>
          <ac:spMkLst>
            <pc:docMk/>
            <pc:sldMk cId="3204685895" sldId="4120"/>
            <ac:spMk id="185" creationId="{C964A162-F309-AA40-9886-B5CA4E2F361B}"/>
          </ac:spMkLst>
        </pc:spChg>
        <pc:spChg chg="mod">
          <ac:chgData name="Nicole Langhart" userId="6bd4f468-2111-49a8-8e1c-b31ed45a98a8" providerId="ADAL" clId="{E970B0F2-B0CC-4C2E-B519-E9A3922C1903}" dt="2023-02-08T10:08:54.936" v="19" actId="2711"/>
          <ac:spMkLst>
            <pc:docMk/>
            <pc:sldMk cId="3204685895" sldId="4120"/>
            <ac:spMk id="186" creationId="{136A1ED1-F6E2-1E49-905B-1BDE0EC3A7DC}"/>
          </ac:spMkLst>
        </pc:spChg>
        <pc:spChg chg="mod">
          <ac:chgData name="Nicole Langhart" userId="6bd4f468-2111-49a8-8e1c-b31ed45a98a8" providerId="ADAL" clId="{E970B0F2-B0CC-4C2E-B519-E9A3922C1903}" dt="2023-02-08T10:08:54.936" v="19" actId="2711"/>
          <ac:spMkLst>
            <pc:docMk/>
            <pc:sldMk cId="3204685895" sldId="4120"/>
            <ac:spMk id="187" creationId="{2AD7BCDE-B1E7-CC47-B75F-B64F1B130FD3}"/>
          </ac:spMkLst>
        </pc:spChg>
        <pc:spChg chg="mod">
          <ac:chgData name="Nicole Langhart" userId="6bd4f468-2111-49a8-8e1c-b31ed45a98a8" providerId="ADAL" clId="{E970B0F2-B0CC-4C2E-B519-E9A3922C1903}" dt="2023-02-08T10:08:54.936" v="19" actId="2711"/>
          <ac:spMkLst>
            <pc:docMk/>
            <pc:sldMk cId="3204685895" sldId="4120"/>
            <ac:spMk id="188" creationId="{D6005CDE-66B2-2245-A41A-E52C3B0E8AEB}"/>
          </ac:spMkLst>
        </pc:spChg>
        <pc:spChg chg="mod">
          <ac:chgData name="Nicole Langhart" userId="6bd4f468-2111-49a8-8e1c-b31ed45a98a8" providerId="ADAL" clId="{E970B0F2-B0CC-4C2E-B519-E9A3922C1903}" dt="2023-02-08T10:08:54.936" v="19" actId="2711"/>
          <ac:spMkLst>
            <pc:docMk/>
            <pc:sldMk cId="3204685895" sldId="4120"/>
            <ac:spMk id="189" creationId="{6E2246F9-67BF-0F4B-9C8B-F99973155F09}"/>
          </ac:spMkLst>
        </pc:spChg>
        <pc:spChg chg="mod">
          <ac:chgData name="Nicole Langhart" userId="6bd4f468-2111-49a8-8e1c-b31ed45a98a8" providerId="ADAL" clId="{E970B0F2-B0CC-4C2E-B519-E9A3922C1903}" dt="2023-02-08T10:08:54.936" v="19" actId="2711"/>
          <ac:spMkLst>
            <pc:docMk/>
            <pc:sldMk cId="3204685895" sldId="4120"/>
            <ac:spMk id="190" creationId="{885358DB-273E-F547-9AF1-DF5C6E2233FE}"/>
          </ac:spMkLst>
        </pc:spChg>
        <pc:spChg chg="mod">
          <ac:chgData name="Nicole Langhart" userId="6bd4f468-2111-49a8-8e1c-b31ed45a98a8" providerId="ADAL" clId="{E970B0F2-B0CC-4C2E-B519-E9A3922C1903}" dt="2023-02-08T10:08:54.936" v="19" actId="2711"/>
          <ac:spMkLst>
            <pc:docMk/>
            <pc:sldMk cId="3204685895" sldId="4120"/>
            <ac:spMk id="191" creationId="{97C72595-857B-334E-875E-B4BDF8C3CA9D}"/>
          </ac:spMkLst>
        </pc:spChg>
        <pc:spChg chg="mod">
          <ac:chgData name="Nicole Langhart" userId="6bd4f468-2111-49a8-8e1c-b31ed45a98a8" providerId="ADAL" clId="{E970B0F2-B0CC-4C2E-B519-E9A3922C1903}" dt="2023-02-08T10:08:54.936" v="19" actId="2711"/>
          <ac:spMkLst>
            <pc:docMk/>
            <pc:sldMk cId="3204685895" sldId="4120"/>
            <ac:spMk id="192" creationId="{3BBCA2A1-787F-2B43-8530-8E0B9A9F9D23}"/>
          </ac:spMkLst>
        </pc:spChg>
        <pc:spChg chg="mod">
          <ac:chgData name="Nicole Langhart" userId="6bd4f468-2111-49a8-8e1c-b31ed45a98a8" providerId="ADAL" clId="{E970B0F2-B0CC-4C2E-B519-E9A3922C1903}" dt="2023-02-08T10:08:54.936" v="19" actId="2711"/>
          <ac:spMkLst>
            <pc:docMk/>
            <pc:sldMk cId="3204685895" sldId="4120"/>
            <ac:spMk id="193" creationId="{A170419D-6F90-1345-AB27-5555530B2960}"/>
          </ac:spMkLst>
        </pc:spChg>
        <pc:spChg chg="mod">
          <ac:chgData name="Nicole Langhart" userId="6bd4f468-2111-49a8-8e1c-b31ed45a98a8" providerId="ADAL" clId="{E970B0F2-B0CC-4C2E-B519-E9A3922C1903}" dt="2023-02-08T10:08:54.936" v="19" actId="2711"/>
          <ac:spMkLst>
            <pc:docMk/>
            <pc:sldMk cId="3204685895" sldId="4120"/>
            <ac:spMk id="194" creationId="{E7B24A24-BF4E-9B4A-BB10-9926D8FE6D1D}"/>
          </ac:spMkLst>
        </pc:spChg>
        <pc:spChg chg="mod">
          <ac:chgData name="Nicole Langhart" userId="6bd4f468-2111-49a8-8e1c-b31ed45a98a8" providerId="ADAL" clId="{E970B0F2-B0CC-4C2E-B519-E9A3922C1903}" dt="2023-02-08T10:08:54.936" v="19" actId="2711"/>
          <ac:spMkLst>
            <pc:docMk/>
            <pc:sldMk cId="3204685895" sldId="4120"/>
            <ac:spMk id="195" creationId="{B3BE9A9F-87DE-D94D-A928-4BFAF51472B8}"/>
          </ac:spMkLst>
        </pc:spChg>
        <pc:spChg chg="mod">
          <ac:chgData name="Nicole Langhart" userId="6bd4f468-2111-49a8-8e1c-b31ed45a98a8" providerId="ADAL" clId="{E970B0F2-B0CC-4C2E-B519-E9A3922C1903}" dt="2023-02-08T10:08:54.936" v="19" actId="2711"/>
          <ac:spMkLst>
            <pc:docMk/>
            <pc:sldMk cId="3204685895" sldId="4120"/>
            <ac:spMk id="196" creationId="{A538AF86-27F2-3846-8DE3-8C960CF323DD}"/>
          </ac:spMkLst>
        </pc:spChg>
        <pc:spChg chg="mod">
          <ac:chgData name="Nicole Langhart" userId="6bd4f468-2111-49a8-8e1c-b31ed45a98a8" providerId="ADAL" clId="{E970B0F2-B0CC-4C2E-B519-E9A3922C1903}" dt="2023-02-08T10:08:54.936" v="19" actId="2711"/>
          <ac:spMkLst>
            <pc:docMk/>
            <pc:sldMk cId="3204685895" sldId="4120"/>
            <ac:spMk id="197" creationId="{E529C9EB-72E6-F540-BEEC-16CD49E6C917}"/>
          </ac:spMkLst>
        </pc:spChg>
        <pc:spChg chg="mod">
          <ac:chgData name="Nicole Langhart" userId="6bd4f468-2111-49a8-8e1c-b31ed45a98a8" providerId="ADAL" clId="{E970B0F2-B0CC-4C2E-B519-E9A3922C1903}" dt="2023-02-08T10:08:54.936" v="19" actId="2711"/>
          <ac:spMkLst>
            <pc:docMk/>
            <pc:sldMk cId="3204685895" sldId="4120"/>
            <ac:spMk id="198" creationId="{D38270D3-8982-8D4D-B4F5-6EA5C5D89C3F}"/>
          </ac:spMkLst>
        </pc:spChg>
        <pc:spChg chg="mod">
          <ac:chgData name="Nicole Langhart" userId="6bd4f468-2111-49a8-8e1c-b31ed45a98a8" providerId="ADAL" clId="{E970B0F2-B0CC-4C2E-B519-E9A3922C1903}" dt="2023-02-08T10:08:54.936" v="19" actId="2711"/>
          <ac:spMkLst>
            <pc:docMk/>
            <pc:sldMk cId="3204685895" sldId="4120"/>
            <ac:spMk id="199" creationId="{5753D29C-26D3-1349-A4AE-86E059082CBA}"/>
          </ac:spMkLst>
        </pc:spChg>
        <pc:spChg chg="mod">
          <ac:chgData name="Nicole Langhart" userId="6bd4f468-2111-49a8-8e1c-b31ed45a98a8" providerId="ADAL" clId="{E970B0F2-B0CC-4C2E-B519-E9A3922C1903}" dt="2023-02-08T10:08:54.936" v="19" actId="2711"/>
          <ac:spMkLst>
            <pc:docMk/>
            <pc:sldMk cId="3204685895" sldId="4120"/>
            <ac:spMk id="200" creationId="{661C1D0B-B3D3-4743-BDDA-DB22FF887834}"/>
          </ac:spMkLst>
        </pc:spChg>
        <pc:spChg chg="mod">
          <ac:chgData name="Nicole Langhart" userId="6bd4f468-2111-49a8-8e1c-b31ed45a98a8" providerId="ADAL" clId="{E970B0F2-B0CC-4C2E-B519-E9A3922C1903}" dt="2023-02-08T10:08:54.936" v="19" actId="2711"/>
          <ac:spMkLst>
            <pc:docMk/>
            <pc:sldMk cId="3204685895" sldId="4120"/>
            <ac:spMk id="201" creationId="{3BCB0B81-AF33-C64F-B851-4588AFEE3198}"/>
          </ac:spMkLst>
        </pc:spChg>
        <pc:spChg chg="mod">
          <ac:chgData name="Nicole Langhart" userId="6bd4f468-2111-49a8-8e1c-b31ed45a98a8" providerId="ADAL" clId="{E970B0F2-B0CC-4C2E-B519-E9A3922C1903}" dt="2023-02-08T10:08:54.936" v="19" actId="2711"/>
          <ac:spMkLst>
            <pc:docMk/>
            <pc:sldMk cId="3204685895" sldId="4120"/>
            <ac:spMk id="202" creationId="{8002B7DA-1711-0F47-817D-DDF9FE4DC803}"/>
          </ac:spMkLst>
        </pc:spChg>
        <pc:spChg chg="mod">
          <ac:chgData name="Nicole Langhart" userId="6bd4f468-2111-49a8-8e1c-b31ed45a98a8" providerId="ADAL" clId="{E970B0F2-B0CC-4C2E-B519-E9A3922C1903}" dt="2023-02-08T10:08:54.936" v="19" actId="2711"/>
          <ac:spMkLst>
            <pc:docMk/>
            <pc:sldMk cId="3204685895" sldId="4120"/>
            <ac:spMk id="203" creationId="{A443F2B7-2F43-EC41-BB36-34A35A5125D6}"/>
          </ac:spMkLst>
        </pc:spChg>
        <pc:picChg chg="add mod">
          <ac:chgData name="Nicole Langhart" userId="6bd4f468-2111-49a8-8e1c-b31ed45a98a8" providerId="ADAL" clId="{E970B0F2-B0CC-4C2E-B519-E9A3922C1903}" dt="2023-02-08T10:10:06.700" v="52"/>
          <ac:picMkLst>
            <pc:docMk/>
            <pc:sldMk cId="3204685895" sldId="4120"/>
            <ac:picMk id="2" creationId="{EED0464F-0B2E-C3C9-4CA3-EBF3CADCDF81}"/>
          </ac:picMkLst>
        </pc:picChg>
        <pc:picChg chg="del mod">
          <ac:chgData name="Nicole Langhart" userId="6bd4f468-2111-49a8-8e1c-b31ed45a98a8" providerId="ADAL" clId="{E970B0F2-B0CC-4C2E-B519-E9A3922C1903}" dt="2023-02-08T10:10:06.492" v="51" actId="478"/>
          <ac:picMkLst>
            <pc:docMk/>
            <pc:sldMk cId="3204685895" sldId="4120"/>
            <ac:picMk id="134" creationId="{E6443C61-5196-1541-B65F-B2F002ADBD80}"/>
          </ac:picMkLst>
        </pc:picChg>
      </pc:sldChg>
      <pc:sldChg chg="addSp delSp modSp mod">
        <pc:chgData name="Nicole Langhart" userId="6bd4f468-2111-49a8-8e1c-b31ed45a98a8" providerId="ADAL" clId="{E970B0F2-B0CC-4C2E-B519-E9A3922C1903}" dt="2023-02-08T10:10:10.007" v="54"/>
        <pc:sldMkLst>
          <pc:docMk/>
          <pc:sldMk cId="226623247" sldId="4121"/>
        </pc:sldMkLst>
        <pc:spChg chg="mod">
          <ac:chgData name="Nicole Langhart" userId="6bd4f468-2111-49a8-8e1c-b31ed45a98a8" providerId="ADAL" clId="{E970B0F2-B0CC-4C2E-B519-E9A3922C1903}" dt="2023-02-08T10:08:58.469" v="20" actId="2711"/>
          <ac:spMkLst>
            <pc:docMk/>
            <pc:sldMk cId="226623247" sldId="4121"/>
            <ac:spMk id="66" creationId="{92B9F1E8-CF7E-3545-A71A-B864B4D47700}"/>
          </ac:spMkLst>
        </pc:spChg>
        <pc:spChg chg="mod">
          <ac:chgData name="Nicole Langhart" userId="6bd4f468-2111-49a8-8e1c-b31ed45a98a8" providerId="ADAL" clId="{E970B0F2-B0CC-4C2E-B519-E9A3922C1903}" dt="2023-02-08T10:08:58.469" v="20" actId="2711"/>
          <ac:spMkLst>
            <pc:docMk/>
            <pc:sldMk cId="226623247" sldId="4121"/>
            <ac:spMk id="135" creationId="{2C96E37F-8F3E-E246-91F7-BEAAEE1AB2DE}"/>
          </ac:spMkLst>
        </pc:spChg>
        <pc:spChg chg="mod">
          <ac:chgData name="Nicole Langhart" userId="6bd4f468-2111-49a8-8e1c-b31ed45a98a8" providerId="ADAL" clId="{E970B0F2-B0CC-4C2E-B519-E9A3922C1903}" dt="2023-02-08T10:08:58.469" v="20" actId="2711"/>
          <ac:spMkLst>
            <pc:docMk/>
            <pc:sldMk cId="226623247" sldId="4121"/>
            <ac:spMk id="232" creationId="{E4F67165-A36F-784D-B063-C18871C523D2}"/>
          </ac:spMkLst>
        </pc:spChg>
        <pc:spChg chg="mod">
          <ac:chgData name="Nicole Langhart" userId="6bd4f468-2111-49a8-8e1c-b31ed45a98a8" providerId="ADAL" clId="{E970B0F2-B0CC-4C2E-B519-E9A3922C1903}" dt="2023-02-08T10:08:58.469" v="20" actId="2711"/>
          <ac:spMkLst>
            <pc:docMk/>
            <pc:sldMk cId="226623247" sldId="4121"/>
            <ac:spMk id="233" creationId="{8F1C8103-ED86-9F4C-AACE-27224F47018A}"/>
          </ac:spMkLst>
        </pc:spChg>
        <pc:spChg chg="mod">
          <ac:chgData name="Nicole Langhart" userId="6bd4f468-2111-49a8-8e1c-b31ed45a98a8" providerId="ADAL" clId="{E970B0F2-B0CC-4C2E-B519-E9A3922C1903}" dt="2023-02-08T10:08:58.469" v="20" actId="2711"/>
          <ac:spMkLst>
            <pc:docMk/>
            <pc:sldMk cId="226623247" sldId="4121"/>
            <ac:spMk id="234" creationId="{DB8BDF60-7930-0044-ACCB-404529E8714F}"/>
          </ac:spMkLst>
        </pc:spChg>
        <pc:spChg chg="mod">
          <ac:chgData name="Nicole Langhart" userId="6bd4f468-2111-49a8-8e1c-b31ed45a98a8" providerId="ADAL" clId="{E970B0F2-B0CC-4C2E-B519-E9A3922C1903}" dt="2023-02-08T10:08:58.469" v="20" actId="2711"/>
          <ac:spMkLst>
            <pc:docMk/>
            <pc:sldMk cId="226623247" sldId="4121"/>
            <ac:spMk id="235" creationId="{ABC1A47C-B942-C749-A528-41C4C8B87370}"/>
          </ac:spMkLst>
        </pc:spChg>
        <pc:spChg chg="mod">
          <ac:chgData name="Nicole Langhart" userId="6bd4f468-2111-49a8-8e1c-b31ed45a98a8" providerId="ADAL" clId="{E970B0F2-B0CC-4C2E-B519-E9A3922C1903}" dt="2023-02-08T10:08:58.469" v="20" actId="2711"/>
          <ac:spMkLst>
            <pc:docMk/>
            <pc:sldMk cId="226623247" sldId="4121"/>
            <ac:spMk id="236" creationId="{20903233-61E7-614E-901B-3F9823C6559E}"/>
          </ac:spMkLst>
        </pc:spChg>
        <pc:spChg chg="mod">
          <ac:chgData name="Nicole Langhart" userId="6bd4f468-2111-49a8-8e1c-b31ed45a98a8" providerId="ADAL" clId="{E970B0F2-B0CC-4C2E-B519-E9A3922C1903}" dt="2023-02-08T10:08:58.469" v="20" actId="2711"/>
          <ac:spMkLst>
            <pc:docMk/>
            <pc:sldMk cId="226623247" sldId="4121"/>
            <ac:spMk id="237" creationId="{B8095C66-8533-2B4A-B1D9-158CF7430BB3}"/>
          </ac:spMkLst>
        </pc:spChg>
        <pc:spChg chg="mod">
          <ac:chgData name="Nicole Langhart" userId="6bd4f468-2111-49a8-8e1c-b31ed45a98a8" providerId="ADAL" clId="{E970B0F2-B0CC-4C2E-B519-E9A3922C1903}" dt="2023-02-08T10:08:58.469" v="20" actId="2711"/>
          <ac:spMkLst>
            <pc:docMk/>
            <pc:sldMk cId="226623247" sldId="4121"/>
            <ac:spMk id="238" creationId="{0D5FD530-8036-534E-9C5D-25FEB58432FA}"/>
          </ac:spMkLst>
        </pc:spChg>
        <pc:spChg chg="mod">
          <ac:chgData name="Nicole Langhart" userId="6bd4f468-2111-49a8-8e1c-b31ed45a98a8" providerId="ADAL" clId="{E970B0F2-B0CC-4C2E-B519-E9A3922C1903}" dt="2023-02-08T10:08:58.469" v="20" actId="2711"/>
          <ac:spMkLst>
            <pc:docMk/>
            <pc:sldMk cId="226623247" sldId="4121"/>
            <ac:spMk id="239" creationId="{42C50C6F-9C4A-F741-8C50-242755A485D0}"/>
          </ac:spMkLst>
        </pc:spChg>
        <pc:spChg chg="mod">
          <ac:chgData name="Nicole Langhart" userId="6bd4f468-2111-49a8-8e1c-b31ed45a98a8" providerId="ADAL" clId="{E970B0F2-B0CC-4C2E-B519-E9A3922C1903}" dt="2023-02-08T10:08:58.469" v="20" actId="2711"/>
          <ac:spMkLst>
            <pc:docMk/>
            <pc:sldMk cId="226623247" sldId="4121"/>
            <ac:spMk id="240" creationId="{97E7753B-C7B4-D043-ABDF-8267E34A79EF}"/>
          </ac:spMkLst>
        </pc:spChg>
        <pc:spChg chg="mod">
          <ac:chgData name="Nicole Langhart" userId="6bd4f468-2111-49a8-8e1c-b31ed45a98a8" providerId="ADAL" clId="{E970B0F2-B0CC-4C2E-B519-E9A3922C1903}" dt="2023-02-08T10:08:58.469" v="20" actId="2711"/>
          <ac:spMkLst>
            <pc:docMk/>
            <pc:sldMk cId="226623247" sldId="4121"/>
            <ac:spMk id="241" creationId="{C0DD45AE-CBFE-E54D-B2D9-EF97D54ADBB4}"/>
          </ac:spMkLst>
        </pc:spChg>
        <pc:spChg chg="mod">
          <ac:chgData name="Nicole Langhart" userId="6bd4f468-2111-49a8-8e1c-b31ed45a98a8" providerId="ADAL" clId="{E970B0F2-B0CC-4C2E-B519-E9A3922C1903}" dt="2023-02-08T10:08:58.469" v="20" actId="2711"/>
          <ac:spMkLst>
            <pc:docMk/>
            <pc:sldMk cId="226623247" sldId="4121"/>
            <ac:spMk id="242" creationId="{40B15B0D-4B0C-FA41-A386-FA385ED17F01}"/>
          </ac:spMkLst>
        </pc:spChg>
        <pc:spChg chg="mod">
          <ac:chgData name="Nicole Langhart" userId="6bd4f468-2111-49a8-8e1c-b31ed45a98a8" providerId="ADAL" clId="{E970B0F2-B0CC-4C2E-B519-E9A3922C1903}" dt="2023-02-08T10:08:58.469" v="20" actId="2711"/>
          <ac:spMkLst>
            <pc:docMk/>
            <pc:sldMk cId="226623247" sldId="4121"/>
            <ac:spMk id="243" creationId="{BE6AEEC6-2ADE-4447-8477-F539B4704954}"/>
          </ac:spMkLst>
        </pc:spChg>
        <pc:spChg chg="mod">
          <ac:chgData name="Nicole Langhart" userId="6bd4f468-2111-49a8-8e1c-b31ed45a98a8" providerId="ADAL" clId="{E970B0F2-B0CC-4C2E-B519-E9A3922C1903}" dt="2023-02-08T10:08:58.469" v="20" actId="2711"/>
          <ac:spMkLst>
            <pc:docMk/>
            <pc:sldMk cId="226623247" sldId="4121"/>
            <ac:spMk id="244" creationId="{2F10F57C-4BAA-904A-A4F3-1D37288A457E}"/>
          </ac:spMkLst>
        </pc:spChg>
        <pc:spChg chg="mod">
          <ac:chgData name="Nicole Langhart" userId="6bd4f468-2111-49a8-8e1c-b31ed45a98a8" providerId="ADAL" clId="{E970B0F2-B0CC-4C2E-B519-E9A3922C1903}" dt="2023-02-08T10:08:58.469" v="20" actId="2711"/>
          <ac:spMkLst>
            <pc:docMk/>
            <pc:sldMk cId="226623247" sldId="4121"/>
            <ac:spMk id="245" creationId="{816B977E-86C3-E14F-BCCD-04731D3B4B37}"/>
          </ac:spMkLst>
        </pc:spChg>
        <pc:spChg chg="mod">
          <ac:chgData name="Nicole Langhart" userId="6bd4f468-2111-49a8-8e1c-b31ed45a98a8" providerId="ADAL" clId="{E970B0F2-B0CC-4C2E-B519-E9A3922C1903}" dt="2023-02-08T10:08:58.469" v="20" actId="2711"/>
          <ac:spMkLst>
            <pc:docMk/>
            <pc:sldMk cId="226623247" sldId="4121"/>
            <ac:spMk id="246" creationId="{E8CDA8F0-39EE-4547-9E26-60856629FABD}"/>
          </ac:spMkLst>
        </pc:spChg>
        <pc:spChg chg="mod">
          <ac:chgData name="Nicole Langhart" userId="6bd4f468-2111-49a8-8e1c-b31ed45a98a8" providerId="ADAL" clId="{E970B0F2-B0CC-4C2E-B519-E9A3922C1903}" dt="2023-02-08T10:08:58.469" v="20" actId="2711"/>
          <ac:spMkLst>
            <pc:docMk/>
            <pc:sldMk cId="226623247" sldId="4121"/>
            <ac:spMk id="247" creationId="{E09C106F-42E3-E045-A9F8-B1AB0E857AFE}"/>
          </ac:spMkLst>
        </pc:spChg>
        <pc:spChg chg="mod">
          <ac:chgData name="Nicole Langhart" userId="6bd4f468-2111-49a8-8e1c-b31ed45a98a8" providerId="ADAL" clId="{E970B0F2-B0CC-4C2E-B519-E9A3922C1903}" dt="2023-02-08T10:08:58.469" v="20" actId="2711"/>
          <ac:spMkLst>
            <pc:docMk/>
            <pc:sldMk cId="226623247" sldId="4121"/>
            <ac:spMk id="248" creationId="{85ECF408-B010-CC4D-9DC0-C346582B82C8}"/>
          </ac:spMkLst>
        </pc:spChg>
        <pc:spChg chg="mod">
          <ac:chgData name="Nicole Langhart" userId="6bd4f468-2111-49a8-8e1c-b31ed45a98a8" providerId="ADAL" clId="{E970B0F2-B0CC-4C2E-B519-E9A3922C1903}" dt="2023-02-08T10:08:58.469" v="20" actId="2711"/>
          <ac:spMkLst>
            <pc:docMk/>
            <pc:sldMk cId="226623247" sldId="4121"/>
            <ac:spMk id="249" creationId="{B8EEDDBA-E48D-EB4A-9A77-DB0C5B4519F8}"/>
          </ac:spMkLst>
        </pc:spChg>
        <pc:spChg chg="mod">
          <ac:chgData name="Nicole Langhart" userId="6bd4f468-2111-49a8-8e1c-b31ed45a98a8" providerId="ADAL" clId="{E970B0F2-B0CC-4C2E-B519-E9A3922C1903}" dt="2023-02-08T10:08:58.469" v="20" actId="2711"/>
          <ac:spMkLst>
            <pc:docMk/>
            <pc:sldMk cId="226623247" sldId="4121"/>
            <ac:spMk id="250" creationId="{19E7DE2C-32B4-174B-8CA2-E81246D9FAE2}"/>
          </ac:spMkLst>
        </pc:spChg>
        <pc:spChg chg="mod">
          <ac:chgData name="Nicole Langhart" userId="6bd4f468-2111-49a8-8e1c-b31ed45a98a8" providerId="ADAL" clId="{E970B0F2-B0CC-4C2E-B519-E9A3922C1903}" dt="2023-02-08T10:08:58.469" v="20" actId="2711"/>
          <ac:spMkLst>
            <pc:docMk/>
            <pc:sldMk cId="226623247" sldId="4121"/>
            <ac:spMk id="251" creationId="{BA92D0C9-3FDA-B242-9AD9-98A19B3CAB60}"/>
          </ac:spMkLst>
        </pc:spChg>
        <pc:spChg chg="mod">
          <ac:chgData name="Nicole Langhart" userId="6bd4f468-2111-49a8-8e1c-b31ed45a98a8" providerId="ADAL" clId="{E970B0F2-B0CC-4C2E-B519-E9A3922C1903}" dt="2023-02-08T10:08:58.469" v="20" actId="2711"/>
          <ac:spMkLst>
            <pc:docMk/>
            <pc:sldMk cId="226623247" sldId="4121"/>
            <ac:spMk id="252" creationId="{7DFBEF83-9EBB-0444-9A3E-88E427AEA6A7}"/>
          </ac:spMkLst>
        </pc:spChg>
        <pc:spChg chg="mod">
          <ac:chgData name="Nicole Langhart" userId="6bd4f468-2111-49a8-8e1c-b31ed45a98a8" providerId="ADAL" clId="{E970B0F2-B0CC-4C2E-B519-E9A3922C1903}" dt="2023-02-08T10:08:58.469" v="20" actId="2711"/>
          <ac:spMkLst>
            <pc:docMk/>
            <pc:sldMk cId="226623247" sldId="4121"/>
            <ac:spMk id="253" creationId="{36B44855-9B9D-2C44-B00D-716677AAD07B}"/>
          </ac:spMkLst>
        </pc:spChg>
        <pc:spChg chg="mod">
          <ac:chgData name="Nicole Langhart" userId="6bd4f468-2111-49a8-8e1c-b31ed45a98a8" providerId="ADAL" clId="{E970B0F2-B0CC-4C2E-B519-E9A3922C1903}" dt="2023-02-08T10:08:58.469" v="20" actId="2711"/>
          <ac:spMkLst>
            <pc:docMk/>
            <pc:sldMk cId="226623247" sldId="4121"/>
            <ac:spMk id="254" creationId="{A68319F3-5F3B-8247-81E7-9FEBA13598F1}"/>
          </ac:spMkLst>
        </pc:spChg>
        <pc:spChg chg="mod">
          <ac:chgData name="Nicole Langhart" userId="6bd4f468-2111-49a8-8e1c-b31ed45a98a8" providerId="ADAL" clId="{E970B0F2-B0CC-4C2E-B519-E9A3922C1903}" dt="2023-02-08T10:08:58.469" v="20" actId="2711"/>
          <ac:spMkLst>
            <pc:docMk/>
            <pc:sldMk cId="226623247" sldId="4121"/>
            <ac:spMk id="255" creationId="{DCC7A501-05E7-F147-A251-F228234F4C53}"/>
          </ac:spMkLst>
        </pc:spChg>
        <pc:spChg chg="mod">
          <ac:chgData name="Nicole Langhart" userId="6bd4f468-2111-49a8-8e1c-b31ed45a98a8" providerId="ADAL" clId="{E970B0F2-B0CC-4C2E-B519-E9A3922C1903}" dt="2023-02-08T10:08:58.469" v="20" actId="2711"/>
          <ac:spMkLst>
            <pc:docMk/>
            <pc:sldMk cId="226623247" sldId="4121"/>
            <ac:spMk id="257" creationId="{36057796-2FA3-7041-97CD-CF904B9FD645}"/>
          </ac:spMkLst>
        </pc:spChg>
        <pc:spChg chg="mod">
          <ac:chgData name="Nicole Langhart" userId="6bd4f468-2111-49a8-8e1c-b31ed45a98a8" providerId="ADAL" clId="{E970B0F2-B0CC-4C2E-B519-E9A3922C1903}" dt="2023-02-08T10:08:58.469" v="20" actId="2711"/>
          <ac:spMkLst>
            <pc:docMk/>
            <pc:sldMk cId="226623247" sldId="4121"/>
            <ac:spMk id="258" creationId="{4B3CD674-753C-6343-B9C9-8814DEA2874C}"/>
          </ac:spMkLst>
        </pc:spChg>
        <pc:spChg chg="mod">
          <ac:chgData name="Nicole Langhart" userId="6bd4f468-2111-49a8-8e1c-b31ed45a98a8" providerId="ADAL" clId="{E970B0F2-B0CC-4C2E-B519-E9A3922C1903}" dt="2023-02-08T10:08:58.469" v="20" actId="2711"/>
          <ac:spMkLst>
            <pc:docMk/>
            <pc:sldMk cId="226623247" sldId="4121"/>
            <ac:spMk id="259" creationId="{D4C0E5D9-6A5F-8D49-B8C9-B1304193DFB9}"/>
          </ac:spMkLst>
        </pc:spChg>
        <pc:spChg chg="mod">
          <ac:chgData name="Nicole Langhart" userId="6bd4f468-2111-49a8-8e1c-b31ed45a98a8" providerId="ADAL" clId="{E970B0F2-B0CC-4C2E-B519-E9A3922C1903}" dt="2023-02-08T10:08:58.469" v="20" actId="2711"/>
          <ac:spMkLst>
            <pc:docMk/>
            <pc:sldMk cId="226623247" sldId="4121"/>
            <ac:spMk id="260" creationId="{94CA19CB-9281-1846-9407-F8BD1F90A01F}"/>
          </ac:spMkLst>
        </pc:spChg>
        <pc:spChg chg="mod">
          <ac:chgData name="Nicole Langhart" userId="6bd4f468-2111-49a8-8e1c-b31ed45a98a8" providerId="ADAL" clId="{E970B0F2-B0CC-4C2E-B519-E9A3922C1903}" dt="2023-02-08T10:08:58.469" v="20" actId="2711"/>
          <ac:spMkLst>
            <pc:docMk/>
            <pc:sldMk cId="226623247" sldId="4121"/>
            <ac:spMk id="261" creationId="{9CF2E4B8-8883-4D46-B806-AB1C1FC7A85A}"/>
          </ac:spMkLst>
        </pc:spChg>
        <pc:spChg chg="mod">
          <ac:chgData name="Nicole Langhart" userId="6bd4f468-2111-49a8-8e1c-b31ed45a98a8" providerId="ADAL" clId="{E970B0F2-B0CC-4C2E-B519-E9A3922C1903}" dt="2023-02-08T10:08:58.469" v="20" actId="2711"/>
          <ac:spMkLst>
            <pc:docMk/>
            <pc:sldMk cId="226623247" sldId="4121"/>
            <ac:spMk id="262" creationId="{3B5FB647-6568-EF46-814B-8A6F57B123E0}"/>
          </ac:spMkLst>
        </pc:spChg>
        <pc:spChg chg="mod">
          <ac:chgData name="Nicole Langhart" userId="6bd4f468-2111-49a8-8e1c-b31ed45a98a8" providerId="ADAL" clId="{E970B0F2-B0CC-4C2E-B519-E9A3922C1903}" dt="2023-02-08T10:08:58.469" v="20" actId="2711"/>
          <ac:spMkLst>
            <pc:docMk/>
            <pc:sldMk cId="226623247" sldId="4121"/>
            <ac:spMk id="263" creationId="{5E69F852-C216-634D-8E30-3052C080B0F0}"/>
          </ac:spMkLst>
        </pc:spChg>
        <pc:spChg chg="mod">
          <ac:chgData name="Nicole Langhart" userId="6bd4f468-2111-49a8-8e1c-b31ed45a98a8" providerId="ADAL" clId="{E970B0F2-B0CC-4C2E-B519-E9A3922C1903}" dt="2023-02-08T10:08:58.469" v="20" actId="2711"/>
          <ac:spMkLst>
            <pc:docMk/>
            <pc:sldMk cId="226623247" sldId="4121"/>
            <ac:spMk id="264" creationId="{B34854E5-D48F-2446-A222-DD6152C73A36}"/>
          </ac:spMkLst>
        </pc:spChg>
        <pc:spChg chg="mod">
          <ac:chgData name="Nicole Langhart" userId="6bd4f468-2111-49a8-8e1c-b31ed45a98a8" providerId="ADAL" clId="{E970B0F2-B0CC-4C2E-B519-E9A3922C1903}" dt="2023-02-08T10:08:58.469" v="20" actId="2711"/>
          <ac:spMkLst>
            <pc:docMk/>
            <pc:sldMk cId="226623247" sldId="4121"/>
            <ac:spMk id="265" creationId="{F780D19D-2C75-A44B-8877-8B07365D29E6}"/>
          </ac:spMkLst>
        </pc:spChg>
        <pc:spChg chg="mod">
          <ac:chgData name="Nicole Langhart" userId="6bd4f468-2111-49a8-8e1c-b31ed45a98a8" providerId="ADAL" clId="{E970B0F2-B0CC-4C2E-B519-E9A3922C1903}" dt="2023-02-08T10:08:58.469" v="20" actId="2711"/>
          <ac:spMkLst>
            <pc:docMk/>
            <pc:sldMk cId="226623247" sldId="4121"/>
            <ac:spMk id="271" creationId="{AC8B8986-1329-9C49-9CCA-341D5FA7592A}"/>
          </ac:spMkLst>
        </pc:spChg>
        <pc:picChg chg="add mod">
          <ac:chgData name="Nicole Langhart" userId="6bd4f468-2111-49a8-8e1c-b31ed45a98a8" providerId="ADAL" clId="{E970B0F2-B0CC-4C2E-B519-E9A3922C1903}" dt="2023-02-08T10:10:10.007" v="54"/>
          <ac:picMkLst>
            <pc:docMk/>
            <pc:sldMk cId="226623247" sldId="4121"/>
            <ac:picMk id="2" creationId="{70A7C66A-3012-9239-3EDD-E1999E2373B5}"/>
          </ac:picMkLst>
        </pc:picChg>
        <pc:picChg chg="del">
          <ac:chgData name="Nicole Langhart" userId="6bd4f468-2111-49a8-8e1c-b31ed45a98a8" providerId="ADAL" clId="{E970B0F2-B0CC-4C2E-B519-E9A3922C1903}" dt="2023-02-08T10:10:09.873" v="53" actId="478"/>
          <ac:picMkLst>
            <pc:docMk/>
            <pc:sldMk cId="226623247" sldId="4121"/>
            <ac:picMk id="134" creationId="{E6443C61-5196-1541-B65F-B2F002ADBD80}"/>
          </ac:picMkLst>
        </pc:picChg>
      </pc:sldChg>
      <pc:sldChg chg="addSp delSp modSp mod">
        <pc:chgData name="Nicole Langhart" userId="6bd4f468-2111-49a8-8e1c-b31ed45a98a8" providerId="ADAL" clId="{E970B0F2-B0CC-4C2E-B519-E9A3922C1903}" dt="2023-02-08T10:10:15.429" v="58"/>
        <pc:sldMkLst>
          <pc:docMk/>
          <pc:sldMk cId="1686874017" sldId="4122"/>
        </pc:sldMkLst>
        <pc:spChg chg="mod">
          <ac:chgData name="Nicole Langhart" userId="6bd4f468-2111-49a8-8e1c-b31ed45a98a8" providerId="ADAL" clId="{E970B0F2-B0CC-4C2E-B519-E9A3922C1903}" dt="2023-02-08T10:09:08.340" v="22" actId="2711"/>
          <ac:spMkLst>
            <pc:docMk/>
            <pc:sldMk cId="1686874017" sldId="4122"/>
            <ac:spMk id="49" creationId="{9911875A-CF2D-CF4E-BB76-F09880AC9D3B}"/>
          </ac:spMkLst>
        </pc:spChg>
        <pc:spChg chg="mod">
          <ac:chgData name="Nicole Langhart" userId="6bd4f468-2111-49a8-8e1c-b31ed45a98a8" providerId="ADAL" clId="{E970B0F2-B0CC-4C2E-B519-E9A3922C1903}" dt="2023-02-08T10:09:08.340" v="22" actId="2711"/>
          <ac:spMkLst>
            <pc:docMk/>
            <pc:sldMk cId="1686874017" sldId="4122"/>
            <ac:spMk id="50" creationId="{00000000-0000-0000-0000-000000000000}"/>
          </ac:spMkLst>
        </pc:spChg>
        <pc:spChg chg="mod">
          <ac:chgData name="Nicole Langhart" userId="6bd4f468-2111-49a8-8e1c-b31ed45a98a8" providerId="ADAL" clId="{E970B0F2-B0CC-4C2E-B519-E9A3922C1903}" dt="2023-02-08T10:09:08.340" v="22" actId="2711"/>
          <ac:spMkLst>
            <pc:docMk/>
            <pc:sldMk cId="1686874017" sldId="4122"/>
            <ac:spMk id="58" creationId="{6CF36A54-04AB-7944-81E5-0DEB0C695BED}"/>
          </ac:spMkLst>
        </pc:spChg>
        <pc:spChg chg="mod">
          <ac:chgData name="Nicole Langhart" userId="6bd4f468-2111-49a8-8e1c-b31ed45a98a8" providerId="ADAL" clId="{E970B0F2-B0CC-4C2E-B519-E9A3922C1903}" dt="2023-02-08T10:09:08.340" v="22" actId="2711"/>
          <ac:spMkLst>
            <pc:docMk/>
            <pc:sldMk cId="1686874017" sldId="4122"/>
            <ac:spMk id="59" creationId="{84290353-5D63-514D-9623-04CFB359217E}"/>
          </ac:spMkLst>
        </pc:spChg>
        <pc:spChg chg="mod">
          <ac:chgData name="Nicole Langhart" userId="6bd4f468-2111-49a8-8e1c-b31ed45a98a8" providerId="ADAL" clId="{E970B0F2-B0CC-4C2E-B519-E9A3922C1903}" dt="2023-02-08T10:09:08.340" v="22" actId="2711"/>
          <ac:spMkLst>
            <pc:docMk/>
            <pc:sldMk cId="1686874017" sldId="4122"/>
            <ac:spMk id="60" creationId="{BED39C31-3957-3841-AA10-F08AA023749D}"/>
          </ac:spMkLst>
        </pc:spChg>
        <pc:spChg chg="mod">
          <ac:chgData name="Nicole Langhart" userId="6bd4f468-2111-49a8-8e1c-b31ed45a98a8" providerId="ADAL" clId="{E970B0F2-B0CC-4C2E-B519-E9A3922C1903}" dt="2023-02-08T10:09:08.340" v="22" actId="2711"/>
          <ac:spMkLst>
            <pc:docMk/>
            <pc:sldMk cId="1686874017" sldId="4122"/>
            <ac:spMk id="61" creationId="{32134857-E869-4C4D-8B75-B62E0E2B7733}"/>
          </ac:spMkLst>
        </pc:spChg>
        <pc:spChg chg="mod">
          <ac:chgData name="Nicole Langhart" userId="6bd4f468-2111-49a8-8e1c-b31ed45a98a8" providerId="ADAL" clId="{E970B0F2-B0CC-4C2E-B519-E9A3922C1903}" dt="2023-02-08T10:09:08.340" v="22" actId="2711"/>
          <ac:spMkLst>
            <pc:docMk/>
            <pc:sldMk cId="1686874017" sldId="4122"/>
            <ac:spMk id="62" creationId="{5BA335E5-7781-AA4C-9E7F-ED4DBD3FB23F}"/>
          </ac:spMkLst>
        </pc:spChg>
        <pc:spChg chg="mod">
          <ac:chgData name="Nicole Langhart" userId="6bd4f468-2111-49a8-8e1c-b31ed45a98a8" providerId="ADAL" clId="{E970B0F2-B0CC-4C2E-B519-E9A3922C1903}" dt="2023-02-08T10:09:08.340" v="22" actId="2711"/>
          <ac:spMkLst>
            <pc:docMk/>
            <pc:sldMk cId="1686874017" sldId="4122"/>
            <ac:spMk id="63" creationId="{812BA79B-631C-6A4C-B84E-B9C337792229}"/>
          </ac:spMkLst>
        </pc:spChg>
        <pc:spChg chg="mod">
          <ac:chgData name="Nicole Langhart" userId="6bd4f468-2111-49a8-8e1c-b31ed45a98a8" providerId="ADAL" clId="{E970B0F2-B0CC-4C2E-B519-E9A3922C1903}" dt="2023-02-08T10:09:08.340" v="22" actId="2711"/>
          <ac:spMkLst>
            <pc:docMk/>
            <pc:sldMk cId="1686874017" sldId="4122"/>
            <ac:spMk id="64" creationId="{15BB1AF3-155D-184B-867E-E65B2634E758}"/>
          </ac:spMkLst>
        </pc:spChg>
        <pc:spChg chg="mod">
          <ac:chgData name="Nicole Langhart" userId="6bd4f468-2111-49a8-8e1c-b31ed45a98a8" providerId="ADAL" clId="{E970B0F2-B0CC-4C2E-B519-E9A3922C1903}" dt="2023-02-08T10:09:08.340" v="22" actId="2711"/>
          <ac:spMkLst>
            <pc:docMk/>
            <pc:sldMk cId="1686874017" sldId="4122"/>
            <ac:spMk id="65" creationId="{EBB4948E-3839-3449-8B32-6F50972CF1E9}"/>
          </ac:spMkLst>
        </pc:spChg>
        <pc:spChg chg="mod">
          <ac:chgData name="Nicole Langhart" userId="6bd4f468-2111-49a8-8e1c-b31ed45a98a8" providerId="ADAL" clId="{E970B0F2-B0CC-4C2E-B519-E9A3922C1903}" dt="2023-02-08T10:09:08.340" v="22" actId="2711"/>
          <ac:spMkLst>
            <pc:docMk/>
            <pc:sldMk cId="1686874017" sldId="4122"/>
            <ac:spMk id="66" creationId="{92B9F1E8-CF7E-3545-A71A-B864B4D47700}"/>
          </ac:spMkLst>
        </pc:spChg>
        <pc:spChg chg="mod">
          <ac:chgData name="Nicole Langhart" userId="6bd4f468-2111-49a8-8e1c-b31ed45a98a8" providerId="ADAL" clId="{E970B0F2-B0CC-4C2E-B519-E9A3922C1903}" dt="2023-02-08T10:09:08.340" v="22" actId="2711"/>
          <ac:spMkLst>
            <pc:docMk/>
            <pc:sldMk cId="1686874017" sldId="4122"/>
            <ac:spMk id="67" creationId="{65AB0DD4-6BFD-604D-A0CD-F4B17C247348}"/>
          </ac:spMkLst>
        </pc:spChg>
        <pc:spChg chg="mod">
          <ac:chgData name="Nicole Langhart" userId="6bd4f468-2111-49a8-8e1c-b31ed45a98a8" providerId="ADAL" clId="{E970B0F2-B0CC-4C2E-B519-E9A3922C1903}" dt="2023-02-08T10:09:08.340" v="22" actId="2711"/>
          <ac:spMkLst>
            <pc:docMk/>
            <pc:sldMk cId="1686874017" sldId="4122"/>
            <ac:spMk id="68" creationId="{FF149083-9F25-6C49-9104-A921AEF58CE7}"/>
          </ac:spMkLst>
        </pc:spChg>
        <pc:spChg chg="mod">
          <ac:chgData name="Nicole Langhart" userId="6bd4f468-2111-49a8-8e1c-b31ed45a98a8" providerId="ADAL" clId="{E970B0F2-B0CC-4C2E-B519-E9A3922C1903}" dt="2023-02-08T10:09:08.340" v="22" actId="2711"/>
          <ac:spMkLst>
            <pc:docMk/>
            <pc:sldMk cId="1686874017" sldId="4122"/>
            <ac:spMk id="69" creationId="{6583FAD0-39AF-2B41-8766-375C341376CE}"/>
          </ac:spMkLst>
        </pc:spChg>
        <pc:spChg chg="mod">
          <ac:chgData name="Nicole Langhart" userId="6bd4f468-2111-49a8-8e1c-b31ed45a98a8" providerId="ADAL" clId="{E970B0F2-B0CC-4C2E-B519-E9A3922C1903}" dt="2023-02-08T10:09:08.340" v="22" actId="2711"/>
          <ac:spMkLst>
            <pc:docMk/>
            <pc:sldMk cId="1686874017" sldId="4122"/>
            <ac:spMk id="70" creationId="{D30D3C7E-D054-0B47-A1F5-8F1E8D6BD90C}"/>
          </ac:spMkLst>
        </pc:spChg>
        <pc:spChg chg="mod">
          <ac:chgData name="Nicole Langhart" userId="6bd4f468-2111-49a8-8e1c-b31ed45a98a8" providerId="ADAL" clId="{E970B0F2-B0CC-4C2E-B519-E9A3922C1903}" dt="2023-02-08T10:09:08.340" v="22" actId="2711"/>
          <ac:spMkLst>
            <pc:docMk/>
            <pc:sldMk cId="1686874017" sldId="4122"/>
            <ac:spMk id="79" creationId="{DA33A50B-718E-E448-BA14-7F162C75DC79}"/>
          </ac:spMkLst>
        </pc:spChg>
        <pc:spChg chg="mod">
          <ac:chgData name="Nicole Langhart" userId="6bd4f468-2111-49a8-8e1c-b31ed45a98a8" providerId="ADAL" clId="{E970B0F2-B0CC-4C2E-B519-E9A3922C1903}" dt="2023-02-08T10:09:08.340" v="22" actId="2711"/>
          <ac:spMkLst>
            <pc:docMk/>
            <pc:sldMk cId="1686874017" sldId="4122"/>
            <ac:spMk id="90" creationId="{1517F738-D6CA-6B49-9041-8EA0DDBC3995}"/>
          </ac:spMkLst>
        </pc:spChg>
        <pc:spChg chg="mod">
          <ac:chgData name="Nicole Langhart" userId="6bd4f468-2111-49a8-8e1c-b31ed45a98a8" providerId="ADAL" clId="{E970B0F2-B0CC-4C2E-B519-E9A3922C1903}" dt="2023-02-08T10:09:08.340" v="22" actId="2711"/>
          <ac:spMkLst>
            <pc:docMk/>
            <pc:sldMk cId="1686874017" sldId="4122"/>
            <ac:spMk id="91" creationId="{A39E64F7-F4C8-5343-B612-CD914C62372F}"/>
          </ac:spMkLst>
        </pc:spChg>
        <pc:spChg chg="mod">
          <ac:chgData name="Nicole Langhart" userId="6bd4f468-2111-49a8-8e1c-b31ed45a98a8" providerId="ADAL" clId="{E970B0F2-B0CC-4C2E-B519-E9A3922C1903}" dt="2023-02-08T10:09:08.340" v="22" actId="2711"/>
          <ac:spMkLst>
            <pc:docMk/>
            <pc:sldMk cId="1686874017" sldId="4122"/>
            <ac:spMk id="93" creationId="{200C0B26-39B2-6147-BAAE-5139AAEBAFF7}"/>
          </ac:spMkLst>
        </pc:spChg>
        <pc:spChg chg="mod">
          <ac:chgData name="Nicole Langhart" userId="6bd4f468-2111-49a8-8e1c-b31ed45a98a8" providerId="ADAL" clId="{E970B0F2-B0CC-4C2E-B519-E9A3922C1903}" dt="2023-02-08T10:09:08.340" v="22" actId="2711"/>
          <ac:spMkLst>
            <pc:docMk/>
            <pc:sldMk cId="1686874017" sldId="4122"/>
            <ac:spMk id="94" creationId="{3B6CA901-A827-4246-9BCD-969C616A3C53}"/>
          </ac:spMkLst>
        </pc:spChg>
        <pc:spChg chg="mod">
          <ac:chgData name="Nicole Langhart" userId="6bd4f468-2111-49a8-8e1c-b31ed45a98a8" providerId="ADAL" clId="{E970B0F2-B0CC-4C2E-B519-E9A3922C1903}" dt="2023-02-08T10:09:08.340" v="22" actId="2711"/>
          <ac:spMkLst>
            <pc:docMk/>
            <pc:sldMk cId="1686874017" sldId="4122"/>
            <ac:spMk id="95" creationId="{5615C6BF-55C9-8A43-B840-4E3AF5ECBF8A}"/>
          </ac:spMkLst>
        </pc:spChg>
        <pc:spChg chg="mod">
          <ac:chgData name="Nicole Langhart" userId="6bd4f468-2111-49a8-8e1c-b31ed45a98a8" providerId="ADAL" clId="{E970B0F2-B0CC-4C2E-B519-E9A3922C1903}" dt="2023-02-08T10:09:08.340" v="22" actId="2711"/>
          <ac:spMkLst>
            <pc:docMk/>
            <pc:sldMk cId="1686874017" sldId="4122"/>
            <ac:spMk id="96" creationId="{421A0B5B-AB0E-9F4D-92E3-802A124C0DC8}"/>
          </ac:spMkLst>
        </pc:spChg>
        <pc:spChg chg="mod">
          <ac:chgData name="Nicole Langhart" userId="6bd4f468-2111-49a8-8e1c-b31ed45a98a8" providerId="ADAL" clId="{E970B0F2-B0CC-4C2E-B519-E9A3922C1903}" dt="2023-02-08T10:09:08.340" v="22" actId="2711"/>
          <ac:spMkLst>
            <pc:docMk/>
            <pc:sldMk cId="1686874017" sldId="4122"/>
            <ac:spMk id="97" creationId="{FB028706-7D31-CC44-A206-1F9D690CBF2A}"/>
          </ac:spMkLst>
        </pc:spChg>
        <pc:spChg chg="mod">
          <ac:chgData name="Nicole Langhart" userId="6bd4f468-2111-49a8-8e1c-b31ed45a98a8" providerId="ADAL" clId="{E970B0F2-B0CC-4C2E-B519-E9A3922C1903}" dt="2023-02-08T10:09:08.340" v="22" actId="2711"/>
          <ac:spMkLst>
            <pc:docMk/>
            <pc:sldMk cId="1686874017" sldId="4122"/>
            <ac:spMk id="98" creationId="{E68AFC47-ED69-8B4A-9B39-4FC30D1B060D}"/>
          </ac:spMkLst>
        </pc:spChg>
        <pc:spChg chg="mod">
          <ac:chgData name="Nicole Langhart" userId="6bd4f468-2111-49a8-8e1c-b31ed45a98a8" providerId="ADAL" clId="{E970B0F2-B0CC-4C2E-B519-E9A3922C1903}" dt="2023-02-08T10:09:08.340" v="22" actId="2711"/>
          <ac:spMkLst>
            <pc:docMk/>
            <pc:sldMk cId="1686874017" sldId="4122"/>
            <ac:spMk id="99" creationId="{7544D15D-C4B6-9941-85FE-439D0672DEDA}"/>
          </ac:spMkLst>
        </pc:spChg>
        <pc:spChg chg="mod">
          <ac:chgData name="Nicole Langhart" userId="6bd4f468-2111-49a8-8e1c-b31ed45a98a8" providerId="ADAL" clId="{E970B0F2-B0CC-4C2E-B519-E9A3922C1903}" dt="2023-02-08T10:09:08.340" v="22" actId="2711"/>
          <ac:spMkLst>
            <pc:docMk/>
            <pc:sldMk cId="1686874017" sldId="4122"/>
            <ac:spMk id="100" creationId="{5BBCDE91-04AB-434B-9768-2C485C8EC382}"/>
          </ac:spMkLst>
        </pc:spChg>
        <pc:grpChg chg="mod">
          <ac:chgData name="Nicole Langhart" userId="6bd4f468-2111-49a8-8e1c-b31ed45a98a8" providerId="ADAL" clId="{E970B0F2-B0CC-4C2E-B519-E9A3922C1903}" dt="2023-02-08T10:09:08.340" v="22" actId="2711"/>
          <ac:grpSpMkLst>
            <pc:docMk/>
            <pc:sldMk cId="1686874017" sldId="4122"/>
            <ac:grpSpMk id="37" creationId="{17E93F13-179A-304A-8BE2-B1E7E6E2B7C7}"/>
          </ac:grpSpMkLst>
        </pc:grpChg>
        <pc:picChg chg="add mod">
          <ac:chgData name="Nicole Langhart" userId="6bd4f468-2111-49a8-8e1c-b31ed45a98a8" providerId="ADAL" clId="{E970B0F2-B0CC-4C2E-B519-E9A3922C1903}" dt="2023-02-08T10:10:15.429" v="58"/>
          <ac:picMkLst>
            <pc:docMk/>
            <pc:sldMk cId="1686874017" sldId="4122"/>
            <ac:picMk id="2" creationId="{EF770E88-5BBF-47B5-D27E-2750C491757A}"/>
          </ac:picMkLst>
        </pc:picChg>
        <pc:picChg chg="mod">
          <ac:chgData name="Nicole Langhart" userId="6bd4f468-2111-49a8-8e1c-b31ed45a98a8" providerId="ADAL" clId="{E970B0F2-B0CC-4C2E-B519-E9A3922C1903}" dt="2023-02-08T10:09:08.340" v="22" actId="2711"/>
          <ac:picMkLst>
            <pc:docMk/>
            <pc:sldMk cId="1686874017" sldId="4122"/>
            <ac:picMk id="3" creationId="{EC0EDD4C-458D-5047-814D-DC1C6ECF9C26}"/>
          </ac:picMkLst>
        </pc:picChg>
        <pc:picChg chg="mod">
          <ac:chgData name="Nicole Langhart" userId="6bd4f468-2111-49a8-8e1c-b31ed45a98a8" providerId="ADAL" clId="{E970B0F2-B0CC-4C2E-B519-E9A3922C1903}" dt="2023-02-08T10:09:08.340" v="22" actId="2711"/>
          <ac:picMkLst>
            <pc:docMk/>
            <pc:sldMk cId="1686874017" sldId="4122"/>
            <ac:picMk id="11" creationId="{EB2CB44A-CEBF-5A4F-B83C-9DDDCF89992E}"/>
          </ac:picMkLst>
        </pc:picChg>
        <pc:picChg chg="del mod">
          <ac:chgData name="Nicole Langhart" userId="6bd4f468-2111-49a8-8e1c-b31ed45a98a8" providerId="ADAL" clId="{E970B0F2-B0CC-4C2E-B519-E9A3922C1903}" dt="2023-02-08T10:10:15.237" v="57" actId="478"/>
          <ac:picMkLst>
            <pc:docMk/>
            <pc:sldMk cId="1686874017" sldId="4122"/>
            <ac:picMk id="52" creationId="{5F080830-660A-3546-BBE0-87261B0EA460}"/>
          </ac:picMkLst>
        </pc:picChg>
        <pc:picChg chg="mod">
          <ac:chgData name="Nicole Langhart" userId="6bd4f468-2111-49a8-8e1c-b31ed45a98a8" providerId="ADAL" clId="{E970B0F2-B0CC-4C2E-B519-E9A3922C1903}" dt="2023-02-08T10:09:08.340" v="22" actId="2711"/>
          <ac:picMkLst>
            <pc:docMk/>
            <pc:sldMk cId="1686874017" sldId="4122"/>
            <ac:picMk id="101" creationId="{C8105106-7268-D543-9D7E-0F83862FC6B4}"/>
          </ac:picMkLst>
        </pc:picChg>
        <pc:picChg chg="mod">
          <ac:chgData name="Nicole Langhart" userId="6bd4f468-2111-49a8-8e1c-b31ed45a98a8" providerId="ADAL" clId="{E970B0F2-B0CC-4C2E-B519-E9A3922C1903}" dt="2023-02-08T10:09:08.340" v="22" actId="2711"/>
          <ac:picMkLst>
            <pc:docMk/>
            <pc:sldMk cId="1686874017" sldId="4122"/>
            <ac:picMk id="102" creationId="{C22FBE1F-0763-C847-8658-8788AF3E3F09}"/>
          </ac:picMkLst>
        </pc:picChg>
        <pc:picChg chg="mod">
          <ac:chgData name="Nicole Langhart" userId="6bd4f468-2111-49a8-8e1c-b31ed45a98a8" providerId="ADAL" clId="{E970B0F2-B0CC-4C2E-B519-E9A3922C1903}" dt="2023-02-08T10:09:08.340" v="22" actId="2711"/>
          <ac:picMkLst>
            <pc:docMk/>
            <pc:sldMk cId="1686874017" sldId="4122"/>
            <ac:picMk id="103" creationId="{DD5C8BA3-24A5-1D4C-A948-2E787EE548BB}"/>
          </ac:picMkLst>
        </pc:picChg>
      </pc:sldChg>
      <pc:sldChg chg="addSp delSp modSp mod">
        <pc:chgData name="Nicole Langhart" userId="6bd4f468-2111-49a8-8e1c-b31ed45a98a8" providerId="ADAL" clId="{E970B0F2-B0CC-4C2E-B519-E9A3922C1903}" dt="2023-02-08T10:10:00.574" v="47" actId="1076"/>
        <pc:sldMkLst>
          <pc:docMk/>
          <pc:sldMk cId="1729484669" sldId="4123"/>
        </pc:sldMkLst>
        <pc:spChg chg="mod">
          <ac:chgData name="Nicole Langhart" userId="6bd4f468-2111-49a8-8e1c-b31ed45a98a8" providerId="ADAL" clId="{E970B0F2-B0CC-4C2E-B519-E9A3922C1903}" dt="2023-02-08T10:08:37.519" v="14" actId="2711"/>
          <ac:spMkLst>
            <pc:docMk/>
            <pc:sldMk cId="1729484669" sldId="4123"/>
            <ac:spMk id="6" creationId="{A2910AF1-BAA3-3B4E-9D05-BF7EDB288B57}"/>
          </ac:spMkLst>
        </pc:spChg>
        <pc:spChg chg="mod">
          <ac:chgData name="Nicole Langhart" userId="6bd4f468-2111-49a8-8e1c-b31ed45a98a8" providerId="ADAL" clId="{E970B0F2-B0CC-4C2E-B519-E9A3922C1903}" dt="2023-02-08T10:08:37.519" v="14" actId="2711"/>
          <ac:spMkLst>
            <pc:docMk/>
            <pc:sldMk cId="1729484669" sldId="4123"/>
            <ac:spMk id="31" creationId="{B896FB6F-3915-8946-BA0A-46AB6F317B36}"/>
          </ac:spMkLst>
        </pc:spChg>
        <pc:spChg chg="mod">
          <ac:chgData name="Nicole Langhart" userId="6bd4f468-2111-49a8-8e1c-b31ed45a98a8" providerId="ADAL" clId="{E970B0F2-B0CC-4C2E-B519-E9A3922C1903}" dt="2023-02-08T10:08:37.519" v="14" actId="2711"/>
          <ac:spMkLst>
            <pc:docMk/>
            <pc:sldMk cId="1729484669" sldId="4123"/>
            <ac:spMk id="34" creationId="{67A26E92-709E-CA4E-BED9-5F0D8B260180}"/>
          </ac:spMkLst>
        </pc:spChg>
        <pc:picChg chg="add mod">
          <ac:chgData name="Nicole Langhart" userId="6bd4f468-2111-49a8-8e1c-b31ed45a98a8" providerId="ADAL" clId="{E970B0F2-B0CC-4C2E-B519-E9A3922C1903}" dt="2023-02-08T10:10:00.574" v="47" actId="1076"/>
          <ac:picMkLst>
            <pc:docMk/>
            <pc:sldMk cId="1729484669" sldId="4123"/>
            <ac:picMk id="3" creationId="{06D24286-7E4C-F8C0-FCF3-750BE96A6715}"/>
          </ac:picMkLst>
        </pc:picChg>
        <pc:picChg chg="del mod">
          <ac:chgData name="Nicole Langhart" userId="6bd4f468-2111-49a8-8e1c-b31ed45a98a8" providerId="ADAL" clId="{E970B0F2-B0CC-4C2E-B519-E9A3922C1903}" dt="2023-02-08T10:09:55.721" v="46" actId="478"/>
          <ac:picMkLst>
            <pc:docMk/>
            <pc:sldMk cId="1729484669" sldId="4123"/>
            <ac:picMk id="41" creationId="{904BC638-31E2-F04C-B66E-D486A23F66C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Montserrat Light"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Montserrat Light" charset="0"/>
              </a:defRPr>
            </a:lvl1pPr>
          </a:lstStyle>
          <a:p>
            <a:fld id="{EFC10EE1-B198-C942-8235-326C972CBB30}" type="datetimeFigureOut">
              <a:rPr lang="en-US" smtClean="0"/>
              <a:pPr/>
              <a:t>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Montserrat Light"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Montserrat Light" charset="0"/>
              </a:defRPr>
            </a:lvl1pPr>
          </a:lstStyle>
          <a:p>
            <a:fld id="{006BE02D-20C0-F840-AFAC-BEA99C74FDC2}" type="slidenum">
              <a:rPr lang="en-US" smtClean="0"/>
              <a:pPr/>
              <a:t>‹Nr.›</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Montserrat Light" charset="0"/>
        <a:ea typeface="+mn-ea"/>
        <a:cs typeface="+mn-cs"/>
      </a:defRPr>
    </a:lvl1pPr>
    <a:lvl2pPr marL="914217" algn="l" defTabSz="914217" rtl="0" eaLnBrk="1" latinLnBrk="0" hangingPunct="1">
      <a:defRPr sz="2400" b="0" i="0" kern="1200">
        <a:solidFill>
          <a:schemeClr val="tx1"/>
        </a:solidFill>
        <a:latin typeface="Montserrat Light" charset="0"/>
        <a:ea typeface="+mn-ea"/>
        <a:cs typeface="+mn-cs"/>
      </a:defRPr>
    </a:lvl2pPr>
    <a:lvl3pPr marL="1828434" algn="l" defTabSz="914217" rtl="0" eaLnBrk="1" latinLnBrk="0" hangingPunct="1">
      <a:defRPr sz="2400" b="0" i="0" kern="1200">
        <a:solidFill>
          <a:schemeClr val="tx1"/>
        </a:solidFill>
        <a:latin typeface="Montserrat Light" charset="0"/>
        <a:ea typeface="+mn-ea"/>
        <a:cs typeface="+mn-cs"/>
      </a:defRPr>
    </a:lvl3pPr>
    <a:lvl4pPr marL="2742651" algn="l" defTabSz="914217" rtl="0" eaLnBrk="1" latinLnBrk="0" hangingPunct="1">
      <a:defRPr sz="2400" b="0" i="0" kern="1200">
        <a:solidFill>
          <a:schemeClr val="tx1"/>
        </a:solidFill>
        <a:latin typeface="Montserrat Light" charset="0"/>
        <a:ea typeface="+mn-ea"/>
        <a:cs typeface="+mn-cs"/>
      </a:defRPr>
    </a:lvl4pPr>
    <a:lvl5pPr marL="3656868" algn="l" defTabSz="914217" rtl="0" eaLnBrk="1" latinLnBrk="0" hangingPunct="1">
      <a:defRPr sz="2400" b="0" i="0" kern="1200">
        <a:solidFill>
          <a:schemeClr val="tx1"/>
        </a:solidFill>
        <a:latin typeface="Montserrat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06BE02D-20C0-F840-AFAC-BEA99C74FDC2}" type="slidenum">
              <a:rPr lang="en-US" smtClean="0"/>
              <a:pPr/>
              <a:t>3</a:t>
            </a:fld>
            <a:endParaRPr lang="en-US"/>
          </a:p>
        </p:txBody>
      </p:sp>
    </p:spTree>
    <p:extLst>
      <p:ext uri="{BB962C8B-B14F-4D97-AF65-F5344CB8AC3E}">
        <p14:creationId xmlns:p14="http://schemas.microsoft.com/office/powerpoint/2010/main" val="3974266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06BE02D-20C0-F840-AFAC-BEA99C74FDC2}" type="slidenum">
              <a:rPr lang="en-US" smtClean="0"/>
              <a:pPr/>
              <a:t>7</a:t>
            </a:fld>
            <a:endParaRPr lang="en-US"/>
          </a:p>
        </p:txBody>
      </p:sp>
    </p:spTree>
    <p:extLst>
      <p:ext uri="{BB962C8B-B14F-4D97-AF65-F5344CB8AC3E}">
        <p14:creationId xmlns:p14="http://schemas.microsoft.com/office/powerpoint/2010/main" val="4422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06BE02D-20C0-F840-AFAC-BEA99C74FDC2}" type="slidenum">
              <a:rPr lang="en-US" smtClean="0"/>
              <a:pPr/>
              <a:t>8</a:t>
            </a:fld>
            <a:endParaRPr lang="en-US"/>
          </a:p>
        </p:txBody>
      </p:sp>
    </p:spTree>
    <p:extLst>
      <p:ext uri="{BB962C8B-B14F-4D97-AF65-F5344CB8AC3E}">
        <p14:creationId xmlns:p14="http://schemas.microsoft.com/office/powerpoint/2010/main" val="389601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06BE02D-20C0-F840-AFAC-BEA99C74FDC2}" type="slidenum">
              <a:rPr lang="en-US" smtClean="0"/>
              <a:pPr/>
              <a:t>9</a:t>
            </a:fld>
            <a:endParaRPr lang="en-US"/>
          </a:p>
        </p:txBody>
      </p:sp>
    </p:spTree>
    <p:extLst>
      <p:ext uri="{BB962C8B-B14F-4D97-AF65-F5344CB8AC3E}">
        <p14:creationId xmlns:p14="http://schemas.microsoft.com/office/powerpoint/2010/main" val="2378942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06BE02D-20C0-F840-AFAC-BEA99C74FDC2}" type="slidenum">
              <a:rPr lang="en-US" smtClean="0"/>
              <a:pPr/>
              <a:t>10</a:t>
            </a:fld>
            <a:endParaRPr lang="en-US"/>
          </a:p>
        </p:txBody>
      </p:sp>
    </p:spTree>
    <p:extLst>
      <p:ext uri="{BB962C8B-B14F-4D97-AF65-F5344CB8AC3E}">
        <p14:creationId xmlns:p14="http://schemas.microsoft.com/office/powerpoint/2010/main" val="2633712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06BE02D-20C0-F840-AFAC-BEA99C74FDC2}" type="slidenum">
              <a:rPr lang="en-US" smtClean="0"/>
              <a:pPr/>
              <a:t>11</a:t>
            </a:fld>
            <a:endParaRPr lang="en-US"/>
          </a:p>
        </p:txBody>
      </p:sp>
    </p:spTree>
    <p:extLst>
      <p:ext uri="{BB962C8B-B14F-4D97-AF65-F5344CB8AC3E}">
        <p14:creationId xmlns:p14="http://schemas.microsoft.com/office/powerpoint/2010/main" val="184142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6857998"/>
            <a:ext cx="24377650" cy="6858002"/>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79649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1602089" y="4876800"/>
            <a:ext cx="10116004" cy="3962399"/>
          </a:xfrm>
          <a:prstGeom prst="rect">
            <a:avLst/>
          </a:prstGeom>
          <a:solidFill>
            <a:schemeClr val="bg1">
              <a:lumMod val="95000"/>
            </a:schemeClr>
          </a:solidFill>
        </p:spPr>
        <p:txBody>
          <a:bodyPr>
            <a:normAutofit/>
          </a:bodyPr>
          <a:lstStyle>
            <a:lvl1pPr>
              <a:defRPr sz="2101"/>
            </a:lvl1pPr>
          </a:lstStyle>
          <a:p>
            <a:endParaRPr lang="en-US"/>
          </a:p>
        </p:txBody>
      </p:sp>
      <p:sp>
        <p:nvSpPr>
          <p:cNvPr id="6" name="Picture Placeholder 8">
            <a:extLst>
              <a:ext uri="{FF2B5EF4-FFF2-40B4-BE49-F238E27FC236}">
                <a16:creationId xmlns:a16="http://schemas.microsoft.com/office/drawing/2014/main" id="{9B485FA1-B5D7-FA4C-8710-5A73C3767A45}"/>
              </a:ext>
            </a:extLst>
          </p:cNvPr>
          <p:cNvSpPr>
            <a:spLocks noGrp="1"/>
          </p:cNvSpPr>
          <p:nvPr>
            <p:ph type="pic" sz="quarter" idx="15"/>
          </p:nvPr>
        </p:nvSpPr>
        <p:spPr>
          <a:xfrm>
            <a:off x="12659556" y="914401"/>
            <a:ext cx="10116004" cy="3962399"/>
          </a:xfrm>
          <a:prstGeom prst="rect">
            <a:avLst/>
          </a:prstGeom>
          <a:solidFill>
            <a:schemeClr val="bg1">
              <a:lumMod val="95000"/>
            </a:schemeClr>
          </a:solidFill>
        </p:spPr>
        <p:txBody>
          <a:bodyPr>
            <a:normAutofit/>
          </a:bodyPr>
          <a:lstStyle>
            <a:lvl1pPr>
              <a:defRPr sz="2101"/>
            </a:lvl1pPr>
          </a:lstStyle>
          <a:p>
            <a:endParaRPr lang="en-US"/>
          </a:p>
        </p:txBody>
      </p:sp>
      <p:sp>
        <p:nvSpPr>
          <p:cNvPr id="7" name="Picture Placeholder 8">
            <a:extLst>
              <a:ext uri="{FF2B5EF4-FFF2-40B4-BE49-F238E27FC236}">
                <a16:creationId xmlns:a16="http://schemas.microsoft.com/office/drawing/2014/main" id="{91520A20-B6B2-8945-8662-6A82FB81FBE9}"/>
              </a:ext>
            </a:extLst>
          </p:cNvPr>
          <p:cNvSpPr>
            <a:spLocks noGrp="1"/>
          </p:cNvSpPr>
          <p:nvPr>
            <p:ph type="pic" sz="quarter" idx="16"/>
          </p:nvPr>
        </p:nvSpPr>
        <p:spPr>
          <a:xfrm>
            <a:off x="12659556" y="8839200"/>
            <a:ext cx="10116004" cy="3962399"/>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321206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1"/>
            <a:ext cx="24377650" cy="13716001"/>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4292853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12659556" y="4876800"/>
            <a:ext cx="10116004" cy="3962399"/>
          </a:xfrm>
          <a:prstGeom prst="rect">
            <a:avLst/>
          </a:prstGeom>
          <a:solidFill>
            <a:schemeClr val="bg1">
              <a:lumMod val="95000"/>
            </a:schemeClr>
          </a:solidFill>
        </p:spPr>
        <p:txBody>
          <a:bodyPr>
            <a:normAutofit/>
          </a:bodyPr>
          <a:lstStyle>
            <a:lvl1pPr>
              <a:defRPr sz="2101"/>
            </a:lvl1pPr>
          </a:lstStyle>
          <a:p>
            <a:endParaRPr lang="en-US"/>
          </a:p>
        </p:txBody>
      </p:sp>
      <p:sp>
        <p:nvSpPr>
          <p:cNvPr id="6" name="Picture Placeholder 8">
            <a:extLst>
              <a:ext uri="{FF2B5EF4-FFF2-40B4-BE49-F238E27FC236}">
                <a16:creationId xmlns:a16="http://schemas.microsoft.com/office/drawing/2014/main" id="{9B485FA1-B5D7-FA4C-8710-5A73C3767A45}"/>
              </a:ext>
            </a:extLst>
          </p:cNvPr>
          <p:cNvSpPr>
            <a:spLocks noGrp="1"/>
          </p:cNvSpPr>
          <p:nvPr>
            <p:ph type="pic" sz="quarter" idx="15"/>
          </p:nvPr>
        </p:nvSpPr>
        <p:spPr>
          <a:xfrm>
            <a:off x="1602089" y="914401"/>
            <a:ext cx="10116004" cy="3962399"/>
          </a:xfrm>
          <a:prstGeom prst="rect">
            <a:avLst/>
          </a:prstGeom>
          <a:solidFill>
            <a:schemeClr val="bg1">
              <a:lumMod val="95000"/>
            </a:schemeClr>
          </a:solidFill>
        </p:spPr>
        <p:txBody>
          <a:bodyPr>
            <a:normAutofit/>
          </a:bodyPr>
          <a:lstStyle>
            <a:lvl1pPr>
              <a:defRPr sz="2101"/>
            </a:lvl1pPr>
          </a:lstStyle>
          <a:p>
            <a:endParaRPr lang="en-US"/>
          </a:p>
        </p:txBody>
      </p:sp>
      <p:sp>
        <p:nvSpPr>
          <p:cNvPr id="7" name="Picture Placeholder 8">
            <a:extLst>
              <a:ext uri="{FF2B5EF4-FFF2-40B4-BE49-F238E27FC236}">
                <a16:creationId xmlns:a16="http://schemas.microsoft.com/office/drawing/2014/main" id="{91520A20-B6B2-8945-8662-6A82FB81FBE9}"/>
              </a:ext>
            </a:extLst>
          </p:cNvPr>
          <p:cNvSpPr>
            <a:spLocks noGrp="1"/>
          </p:cNvSpPr>
          <p:nvPr>
            <p:ph type="pic" sz="quarter" idx="16"/>
          </p:nvPr>
        </p:nvSpPr>
        <p:spPr>
          <a:xfrm>
            <a:off x="1602089" y="8839200"/>
            <a:ext cx="10116004" cy="3962399"/>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3919292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9"/>
            <a:ext cx="25121868" cy="14401798"/>
          </a:xfrm>
          <a:prstGeom prst="rect">
            <a:avLst/>
          </a:prstGeom>
          <a:solidFill>
            <a:schemeClr val="bg1">
              <a:lumMod val="95000"/>
            </a:schemeClr>
          </a:solidFill>
        </p:spPr>
        <p:txBody>
          <a:bodyPr>
            <a:normAutofit/>
          </a:bodyPr>
          <a:lstStyle>
            <a:lvl1pPr>
              <a:defRPr sz="2101"/>
            </a:lvl1pPr>
          </a:lstStyle>
          <a:p>
            <a:endParaRPr lang="en-US"/>
          </a:p>
        </p:txBody>
      </p:sp>
      <p:sp>
        <p:nvSpPr>
          <p:cNvPr id="6" name="Picture Placeholder 8">
            <a:extLst>
              <a:ext uri="{FF2B5EF4-FFF2-40B4-BE49-F238E27FC236}">
                <a16:creationId xmlns:a16="http://schemas.microsoft.com/office/drawing/2014/main" id="{9BC0E2FB-B865-4F4C-B2A3-6B1A0354AAC2}"/>
              </a:ext>
            </a:extLst>
          </p:cNvPr>
          <p:cNvSpPr>
            <a:spLocks noGrp="1"/>
          </p:cNvSpPr>
          <p:nvPr>
            <p:ph type="pic" sz="quarter" idx="15"/>
          </p:nvPr>
        </p:nvSpPr>
        <p:spPr>
          <a:xfrm>
            <a:off x="10032006" y="1171574"/>
            <a:ext cx="13113746" cy="5472176"/>
          </a:xfrm>
          <a:prstGeom prst="rect">
            <a:avLst/>
          </a:prstGeom>
          <a:solidFill>
            <a:schemeClr val="bg1">
              <a:lumMod val="95000"/>
            </a:schemeClr>
          </a:solidFill>
        </p:spPr>
        <p:txBody>
          <a:bodyPr>
            <a:normAutofit/>
          </a:bodyPr>
          <a:lstStyle>
            <a:lvl1pPr>
              <a:defRPr sz="2101"/>
            </a:lvl1pPr>
          </a:lstStyle>
          <a:p>
            <a:endParaRPr lang="en-US"/>
          </a:p>
        </p:txBody>
      </p:sp>
      <p:sp>
        <p:nvSpPr>
          <p:cNvPr id="7" name="Picture Placeholder 8">
            <a:extLst>
              <a:ext uri="{FF2B5EF4-FFF2-40B4-BE49-F238E27FC236}">
                <a16:creationId xmlns:a16="http://schemas.microsoft.com/office/drawing/2014/main" id="{AAE774C2-F92E-2A46-BEBC-F10768D591A2}"/>
              </a:ext>
            </a:extLst>
          </p:cNvPr>
          <p:cNvSpPr>
            <a:spLocks noGrp="1"/>
          </p:cNvSpPr>
          <p:nvPr>
            <p:ph type="pic" sz="quarter" idx="16"/>
          </p:nvPr>
        </p:nvSpPr>
        <p:spPr>
          <a:xfrm>
            <a:off x="10032006" y="7110020"/>
            <a:ext cx="13113746" cy="5472176"/>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2265589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AAE774C2-F92E-2A46-BEBC-F10768D591A2}"/>
              </a:ext>
            </a:extLst>
          </p:cNvPr>
          <p:cNvSpPr>
            <a:spLocks noGrp="1"/>
          </p:cNvSpPr>
          <p:nvPr>
            <p:ph type="pic" sz="quarter" idx="16"/>
          </p:nvPr>
        </p:nvSpPr>
        <p:spPr>
          <a:xfrm>
            <a:off x="11560628" y="5870796"/>
            <a:ext cx="6062354" cy="6265786"/>
          </a:xfrm>
          <a:prstGeom prst="rect">
            <a:avLst/>
          </a:prstGeom>
          <a:solidFill>
            <a:schemeClr val="bg1">
              <a:lumMod val="95000"/>
            </a:schemeClr>
          </a:solidFill>
        </p:spPr>
        <p:txBody>
          <a:bodyPr>
            <a:normAutofit/>
          </a:bodyPr>
          <a:lstStyle>
            <a:lvl1pPr>
              <a:defRPr sz="2101"/>
            </a:lvl1pPr>
          </a:lstStyle>
          <a:p>
            <a:endParaRPr lang="en-US"/>
          </a:p>
        </p:txBody>
      </p:sp>
      <p:sp>
        <p:nvSpPr>
          <p:cNvPr id="10" name="Picture Placeholder 8">
            <a:extLst>
              <a:ext uri="{FF2B5EF4-FFF2-40B4-BE49-F238E27FC236}">
                <a16:creationId xmlns:a16="http://schemas.microsoft.com/office/drawing/2014/main" id="{80DE05BA-9C3B-F140-A59D-4B5A03311836}"/>
              </a:ext>
            </a:extLst>
          </p:cNvPr>
          <p:cNvSpPr>
            <a:spLocks noGrp="1"/>
          </p:cNvSpPr>
          <p:nvPr>
            <p:ph type="pic" sz="quarter" idx="17"/>
          </p:nvPr>
        </p:nvSpPr>
        <p:spPr>
          <a:xfrm>
            <a:off x="18315296" y="5870796"/>
            <a:ext cx="6062354" cy="6265786"/>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401608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Full Image">
    <p:spTree>
      <p:nvGrpSpPr>
        <p:cNvPr id="1" name=""/>
        <p:cNvGrpSpPr/>
        <p:nvPr/>
      </p:nvGrpSpPr>
      <p:grpSpPr>
        <a:xfrm>
          <a:off x="0" y="0"/>
          <a:ext cx="0" cy="0"/>
          <a:chOff x="0" y="0"/>
          <a:chExt cx="0" cy="0"/>
        </a:xfrm>
      </p:grpSpPr>
      <p:sp>
        <p:nvSpPr>
          <p:cNvPr id="14" name="Picture Placeholder 8">
            <a:extLst>
              <a:ext uri="{FF2B5EF4-FFF2-40B4-BE49-F238E27FC236}">
                <a16:creationId xmlns:a16="http://schemas.microsoft.com/office/drawing/2014/main" id="{1D355528-03F3-C848-86CB-DD0F73CE3DD9}"/>
              </a:ext>
            </a:extLst>
          </p:cNvPr>
          <p:cNvSpPr>
            <a:spLocks noGrp="1"/>
          </p:cNvSpPr>
          <p:nvPr>
            <p:ph type="pic" sz="quarter" idx="17"/>
          </p:nvPr>
        </p:nvSpPr>
        <p:spPr>
          <a:xfrm>
            <a:off x="9575456" y="-342899"/>
            <a:ext cx="15174304" cy="14401798"/>
          </a:xfrm>
          <a:custGeom>
            <a:avLst/>
            <a:gdLst>
              <a:gd name="connsiteX0" fmla="*/ 0 w 25121868"/>
              <a:gd name="connsiteY0" fmla="*/ 0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0 w 25121868"/>
              <a:gd name="connsiteY4" fmla="*/ 0 h 14401798"/>
              <a:gd name="connsiteX0" fmla="*/ 13605163 w 25121868"/>
              <a:gd name="connsiteY0" fmla="*/ 27709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13605163 w 25121868"/>
              <a:gd name="connsiteY4" fmla="*/ 27709 h 14401798"/>
              <a:gd name="connsiteX0" fmla="*/ 3657599 w 15174304"/>
              <a:gd name="connsiteY0" fmla="*/ 27709 h 14401798"/>
              <a:gd name="connsiteX1" fmla="*/ 15174304 w 15174304"/>
              <a:gd name="connsiteY1" fmla="*/ 0 h 14401798"/>
              <a:gd name="connsiteX2" fmla="*/ 15174304 w 15174304"/>
              <a:gd name="connsiteY2" fmla="*/ 14401798 h 14401798"/>
              <a:gd name="connsiteX3" fmla="*/ 0 w 15174304"/>
              <a:gd name="connsiteY3" fmla="*/ 14374089 h 14401798"/>
              <a:gd name="connsiteX4" fmla="*/ 3657599 w 15174304"/>
              <a:gd name="connsiteY4" fmla="*/ 27709 h 14401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74304" h="14401798">
                <a:moveTo>
                  <a:pt x="3657599" y="27709"/>
                </a:moveTo>
                <a:lnTo>
                  <a:pt x="15174304" y="0"/>
                </a:lnTo>
                <a:lnTo>
                  <a:pt x="15174304" y="14401798"/>
                </a:lnTo>
                <a:lnTo>
                  <a:pt x="0" y="14374089"/>
                </a:lnTo>
                <a:lnTo>
                  <a:pt x="3657599" y="27709"/>
                </a:lnTo>
                <a:close/>
              </a:path>
            </a:pathLst>
          </a:custGeom>
          <a:solidFill>
            <a:schemeClr val="bg1">
              <a:lumMod val="95000"/>
            </a:schemeClr>
          </a:solidFill>
        </p:spPr>
        <p:txBody>
          <a:bodyPr>
            <a:normAutofit/>
          </a:bodyPr>
          <a:lstStyle>
            <a:lvl1pPr>
              <a:defRPr sz="2101"/>
            </a:lvl1pPr>
          </a:lstStyle>
          <a:p>
            <a:endParaRPr lang="en-US"/>
          </a:p>
        </p:txBody>
      </p:sp>
      <p:sp>
        <p:nvSpPr>
          <p:cNvPr id="11" name="Picture Placeholder 6">
            <a:extLst>
              <a:ext uri="{FF2B5EF4-FFF2-40B4-BE49-F238E27FC236}">
                <a16:creationId xmlns:a16="http://schemas.microsoft.com/office/drawing/2014/main" id="{39B1116D-6973-E84F-8520-932A4734C9F7}"/>
              </a:ext>
            </a:extLst>
          </p:cNvPr>
          <p:cNvSpPr>
            <a:spLocks noGrp="1"/>
          </p:cNvSpPr>
          <p:nvPr>
            <p:ph type="pic" sz="quarter" idx="14"/>
          </p:nvPr>
        </p:nvSpPr>
        <p:spPr>
          <a:xfrm>
            <a:off x="11266715" y="1371601"/>
            <a:ext cx="2710542" cy="2714043"/>
          </a:xfrm>
          <a:prstGeom prst="ellipse">
            <a:avLst/>
          </a:prstGeom>
          <a:solidFill>
            <a:schemeClr val="bg1">
              <a:lumMod val="95000"/>
            </a:schemeClr>
          </a:solidFill>
        </p:spPr>
        <p:txBody>
          <a:bodyPr>
            <a:normAutofit/>
          </a:bodyPr>
          <a:lstStyle>
            <a:lvl1pPr>
              <a:defRPr sz="1500"/>
            </a:lvl1pPr>
          </a:lstStyle>
          <a:p>
            <a:endParaRPr lang="en-US"/>
          </a:p>
        </p:txBody>
      </p:sp>
      <p:sp>
        <p:nvSpPr>
          <p:cNvPr id="12" name="Picture Placeholder 6">
            <a:extLst>
              <a:ext uri="{FF2B5EF4-FFF2-40B4-BE49-F238E27FC236}">
                <a16:creationId xmlns:a16="http://schemas.microsoft.com/office/drawing/2014/main" id="{5218A6F0-8CA9-D347-95B9-9538812A9690}"/>
              </a:ext>
            </a:extLst>
          </p:cNvPr>
          <p:cNvSpPr>
            <a:spLocks noGrp="1"/>
          </p:cNvSpPr>
          <p:nvPr>
            <p:ph type="pic" sz="quarter" idx="15"/>
          </p:nvPr>
        </p:nvSpPr>
        <p:spPr>
          <a:xfrm>
            <a:off x="10140043" y="5476486"/>
            <a:ext cx="2710542" cy="2714043"/>
          </a:xfrm>
          <a:prstGeom prst="ellipse">
            <a:avLst/>
          </a:prstGeom>
          <a:solidFill>
            <a:schemeClr val="bg1">
              <a:lumMod val="95000"/>
            </a:schemeClr>
          </a:solidFill>
        </p:spPr>
        <p:txBody>
          <a:bodyPr>
            <a:normAutofit/>
          </a:bodyPr>
          <a:lstStyle>
            <a:lvl1pPr>
              <a:defRPr sz="1500"/>
            </a:lvl1pPr>
          </a:lstStyle>
          <a:p>
            <a:endParaRPr lang="en-US"/>
          </a:p>
        </p:txBody>
      </p:sp>
      <p:sp>
        <p:nvSpPr>
          <p:cNvPr id="13" name="Picture Placeholder 6">
            <a:extLst>
              <a:ext uri="{FF2B5EF4-FFF2-40B4-BE49-F238E27FC236}">
                <a16:creationId xmlns:a16="http://schemas.microsoft.com/office/drawing/2014/main" id="{75466671-D20E-0842-8564-19A3F098AE59}"/>
              </a:ext>
            </a:extLst>
          </p:cNvPr>
          <p:cNvSpPr>
            <a:spLocks noGrp="1"/>
          </p:cNvSpPr>
          <p:nvPr>
            <p:ph type="pic" sz="quarter" idx="16"/>
          </p:nvPr>
        </p:nvSpPr>
        <p:spPr>
          <a:xfrm>
            <a:off x="9160329" y="9656599"/>
            <a:ext cx="2710542" cy="2714043"/>
          </a:xfrm>
          <a:prstGeom prst="ellipse">
            <a:avLst/>
          </a:prstGeom>
          <a:solidFill>
            <a:schemeClr val="bg1">
              <a:lumMod val="95000"/>
            </a:schemeClr>
          </a:solidFill>
        </p:spPr>
        <p:txBody>
          <a:bodyPr>
            <a:normAutofit/>
          </a:bodyPr>
          <a:lstStyle>
            <a:lvl1pPr>
              <a:defRPr sz="1500"/>
            </a:lvl1pPr>
          </a:lstStyle>
          <a:p>
            <a:endParaRPr lang="en-US"/>
          </a:p>
        </p:txBody>
      </p:sp>
    </p:spTree>
    <p:extLst>
      <p:ext uri="{BB962C8B-B14F-4D97-AF65-F5344CB8AC3E}">
        <p14:creationId xmlns:p14="http://schemas.microsoft.com/office/powerpoint/2010/main" val="2736641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Full Image">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AAE774C2-F92E-2A46-BEBC-F10768D591A2}"/>
              </a:ext>
            </a:extLst>
          </p:cNvPr>
          <p:cNvSpPr>
            <a:spLocks noGrp="1"/>
          </p:cNvSpPr>
          <p:nvPr>
            <p:ph type="pic" sz="quarter" idx="16"/>
          </p:nvPr>
        </p:nvSpPr>
        <p:spPr>
          <a:xfrm>
            <a:off x="7232650" y="2286000"/>
            <a:ext cx="4811790" cy="9144000"/>
          </a:xfrm>
          <a:prstGeom prst="rect">
            <a:avLst/>
          </a:prstGeom>
          <a:solidFill>
            <a:schemeClr val="bg1">
              <a:lumMod val="95000"/>
            </a:schemeClr>
          </a:solidFill>
        </p:spPr>
        <p:txBody>
          <a:bodyPr>
            <a:normAutofit/>
          </a:bodyPr>
          <a:lstStyle>
            <a:lvl1pPr>
              <a:defRPr sz="2101"/>
            </a:lvl1pPr>
          </a:lstStyle>
          <a:p>
            <a:endParaRPr lang="en-US"/>
          </a:p>
        </p:txBody>
      </p:sp>
      <p:sp>
        <p:nvSpPr>
          <p:cNvPr id="8" name="Picture Placeholder 8">
            <a:extLst>
              <a:ext uri="{FF2B5EF4-FFF2-40B4-BE49-F238E27FC236}">
                <a16:creationId xmlns:a16="http://schemas.microsoft.com/office/drawing/2014/main" id="{BADF94F8-7F0F-CF45-87BF-C69BF03EFD39}"/>
              </a:ext>
            </a:extLst>
          </p:cNvPr>
          <p:cNvSpPr>
            <a:spLocks noGrp="1"/>
          </p:cNvSpPr>
          <p:nvPr>
            <p:ph type="pic" sz="quarter" idx="17"/>
          </p:nvPr>
        </p:nvSpPr>
        <p:spPr>
          <a:xfrm>
            <a:off x="12333210" y="2286000"/>
            <a:ext cx="4811790" cy="914400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29577135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6237513"/>
            <a:ext cx="25121868" cy="7821385"/>
          </a:xfrm>
          <a:prstGeom prst="rect">
            <a:avLst/>
          </a:prstGeom>
          <a:solidFill>
            <a:schemeClr val="bg1">
              <a:lumMod val="95000"/>
            </a:schemeClr>
          </a:solidFill>
        </p:spPr>
        <p:txBody>
          <a:bodyPr>
            <a:normAutofit/>
          </a:bodyPr>
          <a:lstStyle>
            <a:lvl1pPr>
              <a:defRPr sz="2101"/>
            </a:lvl1pPr>
          </a:lstStyle>
          <a:p>
            <a:endParaRPr lang="en-US"/>
          </a:p>
        </p:txBody>
      </p:sp>
      <p:sp>
        <p:nvSpPr>
          <p:cNvPr id="8" name="Picture Placeholder 6">
            <a:extLst>
              <a:ext uri="{FF2B5EF4-FFF2-40B4-BE49-F238E27FC236}">
                <a16:creationId xmlns:a16="http://schemas.microsoft.com/office/drawing/2014/main" id="{94CE327B-4DE9-9042-9CDC-2D53E6C39FF4}"/>
              </a:ext>
            </a:extLst>
          </p:cNvPr>
          <p:cNvSpPr>
            <a:spLocks noGrp="1"/>
          </p:cNvSpPr>
          <p:nvPr>
            <p:ph type="pic" sz="quarter" idx="15"/>
          </p:nvPr>
        </p:nvSpPr>
        <p:spPr>
          <a:xfrm>
            <a:off x="2212422" y="4299676"/>
            <a:ext cx="3835400" cy="3840352"/>
          </a:xfrm>
          <a:prstGeom prst="ellipse">
            <a:avLst/>
          </a:prstGeom>
          <a:solidFill>
            <a:schemeClr val="bg1">
              <a:lumMod val="95000"/>
            </a:schemeClr>
          </a:solidFill>
        </p:spPr>
        <p:txBody>
          <a:bodyPr>
            <a:normAutofit/>
          </a:bodyPr>
          <a:lstStyle>
            <a:lvl1pPr>
              <a:defRPr sz="1500"/>
            </a:lvl1pPr>
          </a:lstStyle>
          <a:p>
            <a:endParaRPr lang="en-US"/>
          </a:p>
        </p:txBody>
      </p:sp>
      <p:sp>
        <p:nvSpPr>
          <p:cNvPr id="9" name="Picture Placeholder 6">
            <a:extLst>
              <a:ext uri="{FF2B5EF4-FFF2-40B4-BE49-F238E27FC236}">
                <a16:creationId xmlns:a16="http://schemas.microsoft.com/office/drawing/2014/main" id="{1FD804B8-D449-FB4E-A547-E9F0273AA19E}"/>
              </a:ext>
            </a:extLst>
          </p:cNvPr>
          <p:cNvSpPr>
            <a:spLocks noGrp="1"/>
          </p:cNvSpPr>
          <p:nvPr>
            <p:ph type="pic" sz="quarter" idx="16"/>
          </p:nvPr>
        </p:nvSpPr>
        <p:spPr>
          <a:xfrm>
            <a:off x="7585109" y="4299676"/>
            <a:ext cx="3835400" cy="3840352"/>
          </a:xfrm>
          <a:prstGeom prst="ellipse">
            <a:avLst/>
          </a:prstGeom>
          <a:solidFill>
            <a:schemeClr val="bg1">
              <a:lumMod val="95000"/>
            </a:schemeClr>
          </a:solidFill>
        </p:spPr>
        <p:txBody>
          <a:bodyPr>
            <a:normAutofit/>
          </a:bodyPr>
          <a:lstStyle>
            <a:lvl1pPr>
              <a:defRPr sz="1500"/>
            </a:lvl1pPr>
          </a:lstStyle>
          <a:p>
            <a:endParaRPr lang="en-US"/>
          </a:p>
        </p:txBody>
      </p:sp>
      <p:sp>
        <p:nvSpPr>
          <p:cNvPr id="10" name="Picture Placeholder 6">
            <a:extLst>
              <a:ext uri="{FF2B5EF4-FFF2-40B4-BE49-F238E27FC236}">
                <a16:creationId xmlns:a16="http://schemas.microsoft.com/office/drawing/2014/main" id="{38F324E3-A156-8244-97EF-D76141DDFE19}"/>
              </a:ext>
            </a:extLst>
          </p:cNvPr>
          <p:cNvSpPr>
            <a:spLocks noGrp="1"/>
          </p:cNvSpPr>
          <p:nvPr>
            <p:ph type="pic" sz="quarter" idx="17"/>
          </p:nvPr>
        </p:nvSpPr>
        <p:spPr>
          <a:xfrm>
            <a:off x="12957143" y="4299676"/>
            <a:ext cx="3835400" cy="3840352"/>
          </a:xfrm>
          <a:prstGeom prst="ellipse">
            <a:avLst/>
          </a:prstGeom>
          <a:solidFill>
            <a:schemeClr val="bg1">
              <a:lumMod val="95000"/>
            </a:schemeClr>
          </a:solidFill>
        </p:spPr>
        <p:txBody>
          <a:bodyPr>
            <a:normAutofit/>
          </a:bodyPr>
          <a:lstStyle>
            <a:lvl1pPr>
              <a:defRPr sz="1500"/>
            </a:lvl1pPr>
          </a:lstStyle>
          <a:p>
            <a:endParaRPr lang="en-US"/>
          </a:p>
        </p:txBody>
      </p:sp>
      <p:sp>
        <p:nvSpPr>
          <p:cNvPr id="11" name="Picture Placeholder 6">
            <a:extLst>
              <a:ext uri="{FF2B5EF4-FFF2-40B4-BE49-F238E27FC236}">
                <a16:creationId xmlns:a16="http://schemas.microsoft.com/office/drawing/2014/main" id="{6CAECC12-0399-664E-A5DD-245618963397}"/>
              </a:ext>
            </a:extLst>
          </p:cNvPr>
          <p:cNvSpPr>
            <a:spLocks noGrp="1"/>
          </p:cNvSpPr>
          <p:nvPr>
            <p:ph type="pic" sz="quarter" idx="18"/>
          </p:nvPr>
        </p:nvSpPr>
        <p:spPr>
          <a:xfrm>
            <a:off x="18329177" y="4299676"/>
            <a:ext cx="3835400" cy="3840352"/>
          </a:xfrm>
          <a:prstGeom prst="ellipse">
            <a:avLst/>
          </a:prstGeom>
          <a:solidFill>
            <a:schemeClr val="bg1">
              <a:lumMod val="95000"/>
            </a:schemeClr>
          </a:solidFill>
        </p:spPr>
        <p:txBody>
          <a:bodyPr>
            <a:normAutofit/>
          </a:bodyPr>
          <a:lstStyle>
            <a:lvl1pPr>
              <a:defRPr sz="1500"/>
            </a:lvl1pPr>
          </a:lstStyle>
          <a:p>
            <a:endParaRPr lang="en-US"/>
          </a:p>
        </p:txBody>
      </p:sp>
    </p:spTree>
    <p:extLst>
      <p:ext uri="{BB962C8B-B14F-4D97-AF65-F5344CB8AC3E}">
        <p14:creationId xmlns:p14="http://schemas.microsoft.com/office/powerpoint/2010/main" val="2293860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1"/>
            <a:ext cx="14337792" cy="6763623"/>
          </a:xfrm>
          <a:prstGeom prst="rect">
            <a:avLst/>
          </a:prstGeom>
          <a:solidFill>
            <a:schemeClr val="bg1">
              <a:lumMod val="95000"/>
            </a:schemeClr>
          </a:solidFill>
        </p:spPr>
        <p:txBody>
          <a:bodyPr>
            <a:normAutofit/>
          </a:bodyPr>
          <a:lstStyle>
            <a:lvl1pPr>
              <a:defRPr sz="2101"/>
            </a:lvl1pPr>
          </a:lstStyle>
          <a:p>
            <a:endParaRPr lang="en-US"/>
          </a:p>
        </p:txBody>
      </p:sp>
      <p:sp>
        <p:nvSpPr>
          <p:cNvPr id="13" name="Picture Placeholder 8">
            <a:extLst>
              <a:ext uri="{FF2B5EF4-FFF2-40B4-BE49-F238E27FC236}">
                <a16:creationId xmlns:a16="http://schemas.microsoft.com/office/drawing/2014/main" id="{B0A6CBE8-266A-3049-9B23-B3AF406D6C3B}"/>
              </a:ext>
            </a:extLst>
          </p:cNvPr>
          <p:cNvSpPr>
            <a:spLocks noGrp="1"/>
          </p:cNvSpPr>
          <p:nvPr>
            <p:ph type="pic" sz="quarter" idx="15"/>
          </p:nvPr>
        </p:nvSpPr>
        <p:spPr>
          <a:xfrm>
            <a:off x="14502808" y="1"/>
            <a:ext cx="9874842" cy="13715999"/>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88883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9"/>
            <a:ext cx="25121868" cy="14401798"/>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2817978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3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10039858" y="6952377"/>
            <a:ext cx="14337792" cy="6763623"/>
          </a:xfrm>
          <a:prstGeom prst="rect">
            <a:avLst/>
          </a:prstGeom>
          <a:solidFill>
            <a:schemeClr val="bg1">
              <a:lumMod val="95000"/>
            </a:schemeClr>
          </a:solidFill>
        </p:spPr>
        <p:txBody>
          <a:bodyPr>
            <a:normAutofit/>
          </a:bodyPr>
          <a:lstStyle>
            <a:lvl1pPr>
              <a:defRPr sz="2101"/>
            </a:lvl1pPr>
          </a:lstStyle>
          <a:p>
            <a:endParaRPr lang="en-US"/>
          </a:p>
        </p:txBody>
      </p:sp>
      <p:sp>
        <p:nvSpPr>
          <p:cNvPr id="13" name="Picture Placeholder 8">
            <a:extLst>
              <a:ext uri="{FF2B5EF4-FFF2-40B4-BE49-F238E27FC236}">
                <a16:creationId xmlns:a16="http://schemas.microsoft.com/office/drawing/2014/main" id="{B0A6CBE8-266A-3049-9B23-B3AF406D6C3B}"/>
              </a:ext>
            </a:extLst>
          </p:cNvPr>
          <p:cNvSpPr>
            <a:spLocks noGrp="1"/>
          </p:cNvSpPr>
          <p:nvPr>
            <p:ph type="pic" sz="quarter" idx="15"/>
          </p:nvPr>
        </p:nvSpPr>
        <p:spPr>
          <a:xfrm>
            <a:off x="0" y="1"/>
            <a:ext cx="9874842" cy="13715999"/>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090774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4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9"/>
            <a:ext cx="25121868" cy="948690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935789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5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3549730"/>
            <a:ext cx="16295913" cy="6917237"/>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4980178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6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9"/>
            <a:ext cx="25121868" cy="963930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8320764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7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8081737" y="3549730"/>
            <a:ext cx="16295913" cy="6917237"/>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2546103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8_Full Image">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DC6110D1-A201-6142-83C7-6757C62246E2}"/>
              </a:ext>
            </a:extLst>
          </p:cNvPr>
          <p:cNvSpPr>
            <a:spLocks noGrp="1"/>
          </p:cNvSpPr>
          <p:nvPr>
            <p:ph type="pic" sz="quarter" idx="17"/>
          </p:nvPr>
        </p:nvSpPr>
        <p:spPr>
          <a:xfrm>
            <a:off x="10933202" y="-342899"/>
            <a:ext cx="13816558" cy="14401798"/>
          </a:xfrm>
          <a:custGeom>
            <a:avLst/>
            <a:gdLst>
              <a:gd name="connsiteX0" fmla="*/ 0 w 25121868"/>
              <a:gd name="connsiteY0" fmla="*/ 0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0 w 25121868"/>
              <a:gd name="connsiteY4" fmla="*/ 0 h 14401798"/>
              <a:gd name="connsiteX0" fmla="*/ 13605163 w 25121868"/>
              <a:gd name="connsiteY0" fmla="*/ 27709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13605163 w 25121868"/>
              <a:gd name="connsiteY4" fmla="*/ 27709 h 14401798"/>
              <a:gd name="connsiteX0" fmla="*/ 3657599 w 15174304"/>
              <a:gd name="connsiteY0" fmla="*/ 27709 h 14401798"/>
              <a:gd name="connsiteX1" fmla="*/ 15174304 w 15174304"/>
              <a:gd name="connsiteY1" fmla="*/ 0 h 14401798"/>
              <a:gd name="connsiteX2" fmla="*/ 15174304 w 15174304"/>
              <a:gd name="connsiteY2" fmla="*/ 14401798 h 14401798"/>
              <a:gd name="connsiteX3" fmla="*/ 0 w 15174304"/>
              <a:gd name="connsiteY3" fmla="*/ 14374089 h 14401798"/>
              <a:gd name="connsiteX4" fmla="*/ 3657599 w 15174304"/>
              <a:gd name="connsiteY4" fmla="*/ 27709 h 14401798"/>
              <a:gd name="connsiteX0" fmla="*/ 4738254 w 15174304"/>
              <a:gd name="connsiteY0" fmla="*/ 0 h 14401798"/>
              <a:gd name="connsiteX1" fmla="*/ 15174304 w 15174304"/>
              <a:gd name="connsiteY1" fmla="*/ 0 h 14401798"/>
              <a:gd name="connsiteX2" fmla="*/ 15174304 w 15174304"/>
              <a:gd name="connsiteY2" fmla="*/ 14401798 h 14401798"/>
              <a:gd name="connsiteX3" fmla="*/ 0 w 15174304"/>
              <a:gd name="connsiteY3" fmla="*/ 14374089 h 14401798"/>
              <a:gd name="connsiteX4" fmla="*/ 4738254 w 15174304"/>
              <a:gd name="connsiteY4" fmla="*/ 0 h 14401798"/>
              <a:gd name="connsiteX0" fmla="*/ 3380508 w 13816558"/>
              <a:gd name="connsiteY0" fmla="*/ 0 h 14401798"/>
              <a:gd name="connsiteX1" fmla="*/ 13816558 w 13816558"/>
              <a:gd name="connsiteY1" fmla="*/ 0 h 14401798"/>
              <a:gd name="connsiteX2" fmla="*/ 13816558 w 13816558"/>
              <a:gd name="connsiteY2" fmla="*/ 14401798 h 14401798"/>
              <a:gd name="connsiteX3" fmla="*/ 0 w 13816558"/>
              <a:gd name="connsiteY3" fmla="*/ 14401798 h 14401798"/>
              <a:gd name="connsiteX4" fmla="*/ 3380508 w 13816558"/>
              <a:gd name="connsiteY4" fmla="*/ 0 h 14401798"/>
              <a:gd name="connsiteX0" fmla="*/ 3297381 w 13816558"/>
              <a:gd name="connsiteY0" fmla="*/ 27709 h 14401798"/>
              <a:gd name="connsiteX1" fmla="*/ 13816558 w 13816558"/>
              <a:gd name="connsiteY1" fmla="*/ 0 h 14401798"/>
              <a:gd name="connsiteX2" fmla="*/ 13816558 w 13816558"/>
              <a:gd name="connsiteY2" fmla="*/ 14401798 h 14401798"/>
              <a:gd name="connsiteX3" fmla="*/ 0 w 13816558"/>
              <a:gd name="connsiteY3" fmla="*/ 14401798 h 14401798"/>
              <a:gd name="connsiteX4" fmla="*/ 3297381 w 13816558"/>
              <a:gd name="connsiteY4" fmla="*/ 27709 h 14401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6558" h="14401798">
                <a:moveTo>
                  <a:pt x="3297381" y="27709"/>
                </a:moveTo>
                <a:lnTo>
                  <a:pt x="13816558" y="0"/>
                </a:lnTo>
                <a:lnTo>
                  <a:pt x="13816558" y="14401798"/>
                </a:lnTo>
                <a:lnTo>
                  <a:pt x="0" y="14401798"/>
                </a:lnTo>
                <a:lnTo>
                  <a:pt x="3297381" y="27709"/>
                </a:lnTo>
                <a:close/>
              </a:path>
            </a:pathLst>
          </a:custGeom>
          <a:solidFill>
            <a:schemeClr val="bg1">
              <a:lumMod val="95000"/>
            </a:schemeClr>
          </a:solidFill>
        </p:spPr>
        <p:txBody>
          <a:bodyPr>
            <a:normAutofit/>
          </a:bodyPr>
          <a:lstStyle>
            <a:lvl1pPr>
              <a:defRPr sz="2101"/>
            </a:lvl1pPr>
          </a:lstStyle>
          <a:p>
            <a:endParaRPr lang="en-US"/>
          </a:p>
        </p:txBody>
      </p:sp>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10075934" y="2588834"/>
            <a:ext cx="4806860" cy="8534001"/>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8111913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9_Full Image">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213BB72E-F39A-294A-A3E6-BAB2FF5B094C}"/>
              </a:ext>
            </a:extLst>
          </p:cNvPr>
          <p:cNvSpPr>
            <a:spLocks noGrp="1"/>
          </p:cNvSpPr>
          <p:nvPr>
            <p:ph type="pic" sz="quarter" idx="15"/>
          </p:nvPr>
        </p:nvSpPr>
        <p:spPr>
          <a:xfrm>
            <a:off x="-372108" y="-342899"/>
            <a:ext cx="13788850" cy="14401798"/>
          </a:xfrm>
          <a:custGeom>
            <a:avLst/>
            <a:gdLst>
              <a:gd name="connsiteX0" fmla="*/ 0 w 25121868"/>
              <a:gd name="connsiteY0" fmla="*/ 0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0 w 25121868"/>
              <a:gd name="connsiteY4" fmla="*/ 0 h 14401798"/>
              <a:gd name="connsiteX0" fmla="*/ 0 w 25121868"/>
              <a:gd name="connsiteY0" fmla="*/ 0 h 14401798"/>
              <a:gd name="connsiteX1" fmla="*/ 10519177 w 25121868"/>
              <a:gd name="connsiteY1" fmla="*/ 27709 h 14401798"/>
              <a:gd name="connsiteX2" fmla="*/ 25121868 w 25121868"/>
              <a:gd name="connsiteY2" fmla="*/ 14401798 h 14401798"/>
              <a:gd name="connsiteX3" fmla="*/ 0 w 25121868"/>
              <a:gd name="connsiteY3" fmla="*/ 14401798 h 14401798"/>
              <a:gd name="connsiteX4" fmla="*/ 0 w 25121868"/>
              <a:gd name="connsiteY4" fmla="*/ 0 h 14401798"/>
              <a:gd name="connsiteX0" fmla="*/ 0 w 13788850"/>
              <a:gd name="connsiteY0" fmla="*/ 0 h 14401798"/>
              <a:gd name="connsiteX1" fmla="*/ 10519177 w 13788850"/>
              <a:gd name="connsiteY1" fmla="*/ 27709 h 14401798"/>
              <a:gd name="connsiteX2" fmla="*/ 13788850 w 13788850"/>
              <a:gd name="connsiteY2" fmla="*/ 14401798 h 14401798"/>
              <a:gd name="connsiteX3" fmla="*/ 0 w 13788850"/>
              <a:gd name="connsiteY3" fmla="*/ 14401798 h 14401798"/>
              <a:gd name="connsiteX4" fmla="*/ 0 w 13788850"/>
              <a:gd name="connsiteY4" fmla="*/ 0 h 14401798"/>
              <a:gd name="connsiteX0" fmla="*/ 0 w 13788850"/>
              <a:gd name="connsiteY0" fmla="*/ 0 h 14401798"/>
              <a:gd name="connsiteX1" fmla="*/ 10519177 w 13788850"/>
              <a:gd name="connsiteY1" fmla="*/ 0 h 14401798"/>
              <a:gd name="connsiteX2" fmla="*/ 13788850 w 13788850"/>
              <a:gd name="connsiteY2" fmla="*/ 14401798 h 14401798"/>
              <a:gd name="connsiteX3" fmla="*/ 0 w 13788850"/>
              <a:gd name="connsiteY3" fmla="*/ 14401798 h 14401798"/>
              <a:gd name="connsiteX4" fmla="*/ 0 w 13788850"/>
              <a:gd name="connsiteY4" fmla="*/ 0 h 14401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88850" h="14401798">
                <a:moveTo>
                  <a:pt x="0" y="0"/>
                </a:moveTo>
                <a:lnTo>
                  <a:pt x="10519177" y="0"/>
                </a:lnTo>
                <a:lnTo>
                  <a:pt x="13788850" y="14401798"/>
                </a:lnTo>
                <a:lnTo>
                  <a:pt x="0" y="14401798"/>
                </a:lnTo>
                <a:lnTo>
                  <a:pt x="0" y="0"/>
                </a:lnTo>
                <a:close/>
              </a:path>
            </a:pathLst>
          </a:custGeom>
          <a:solidFill>
            <a:schemeClr val="bg1">
              <a:lumMod val="95000"/>
            </a:schemeClr>
          </a:solidFill>
        </p:spPr>
        <p:txBody>
          <a:bodyPr>
            <a:normAutofit/>
          </a:bodyPr>
          <a:lstStyle>
            <a:lvl1pPr>
              <a:defRPr sz="2101"/>
            </a:lvl1pPr>
          </a:lstStyle>
          <a:p>
            <a:endParaRPr lang="en-US"/>
          </a:p>
        </p:txBody>
      </p:sp>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7484688" y="2355388"/>
            <a:ext cx="6765601" cy="9075897"/>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24133265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0_Full Image">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DC6110D1-A201-6142-83C7-6757C62246E2}"/>
              </a:ext>
            </a:extLst>
          </p:cNvPr>
          <p:cNvSpPr>
            <a:spLocks noGrp="1"/>
          </p:cNvSpPr>
          <p:nvPr>
            <p:ph type="pic" sz="quarter" idx="17"/>
          </p:nvPr>
        </p:nvSpPr>
        <p:spPr>
          <a:xfrm>
            <a:off x="14252135" y="-342899"/>
            <a:ext cx="10497625" cy="14401798"/>
          </a:xfrm>
          <a:custGeom>
            <a:avLst/>
            <a:gdLst>
              <a:gd name="connsiteX0" fmla="*/ 0 w 25121868"/>
              <a:gd name="connsiteY0" fmla="*/ 0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0 w 25121868"/>
              <a:gd name="connsiteY4" fmla="*/ 0 h 14401798"/>
              <a:gd name="connsiteX0" fmla="*/ 13605163 w 25121868"/>
              <a:gd name="connsiteY0" fmla="*/ 27709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13605163 w 25121868"/>
              <a:gd name="connsiteY4" fmla="*/ 27709 h 14401798"/>
              <a:gd name="connsiteX0" fmla="*/ 3657599 w 15174304"/>
              <a:gd name="connsiteY0" fmla="*/ 27709 h 14401798"/>
              <a:gd name="connsiteX1" fmla="*/ 15174304 w 15174304"/>
              <a:gd name="connsiteY1" fmla="*/ 0 h 14401798"/>
              <a:gd name="connsiteX2" fmla="*/ 15174304 w 15174304"/>
              <a:gd name="connsiteY2" fmla="*/ 14401798 h 14401798"/>
              <a:gd name="connsiteX3" fmla="*/ 0 w 15174304"/>
              <a:gd name="connsiteY3" fmla="*/ 14374089 h 14401798"/>
              <a:gd name="connsiteX4" fmla="*/ 3657599 w 15174304"/>
              <a:gd name="connsiteY4" fmla="*/ 27709 h 14401798"/>
              <a:gd name="connsiteX0" fmla="*/ 4738254 w 15174304"/>
              <a:gd name="connsiteY0" fmla="*/ 0 h 14401798"/>
              <a:gd name="connsiteX1" fmla="*/ 15174304 w 15174304"/>
              <a:gd name="connsiteY1" fmla="*/ 0 h 14401798"/>
              <a:gd name="connsiteX2" fmla="*/ 15174304 w 15174304"/>
              <a:gd name="connsiteY2" fmla="*/ 14401798 h 14401798"/>
              <a:gd name="connsiteX3" fmla="*/ 0 w 15174304"/>
              <a:gd name="connsiteY3" fmla="*/ 14374089 h 14401798"/>
              <a:gd name="connsiteX4" fmla="*/ 4738254 w 15174304"/>
              <a:gd name="connsiteY4" fmla="*/ 0 h 14401798"/>
              <a:gd name="connsiteX0" fmla="*/ 3380508 w 13816558"/>
              <a:gd name="connsiteY0" fmla="*/ 0 h 14401798"/>
              <a:gd name="connsiteX1" fmla="*/ 13816558 w 13816558"/>
              <a:gd name="connsiteY1" fmla="*/ 0 h 14401798"/>
              <a:gd name="connsiteX2" fmla="*/ 13816558 w 13816558"/>
              <a:gd name="connsiteY2" fmla="*/ 14401798 h 14401798"/>
              <a:gd name="connsiteX3" fmla="*/ 0 w 13816558"/>
              <a:gd name="connsiteY3" fmla="*/ 14401798 h 14401798"/>
              <a:gd name="connsiteX4" fmla="*/ 3380508 w 13816558"/>
              <a:gd name="connsiteY4" fmla="*/ 0 h 14401798"/>
              <a:gd name="connsiteX0" fmla="*/ 3297381 w 13816558"/>
              <a:gd name="connsiteY0" fmla="*/ 27709 h 14401798"/>
              <a:gd name="connsiteX1" fmla="*/ 13816558 w 13816558"/>
              <a:gd name="connsiteY1" fmla="*/ 0 h 14401798"/>
              <a:gd name="connsiteX2" fmla="*/ 13816558 w 13816558"/>
              <a:gd name="connsiteY2" fmla="*/ 14401798 h 14401798"/>
              <a:gd name="connsiteX3" fmla="*/ 0 w 13816558"/>
              <a:gd name="connsiteY3" fmla="*/ 14401798 h 14401798"/>
              <a:gd name="connsiteX4" fmla="*/ 3297381 w 13816558"/>
              <a:gd name="connsiteY4" fmla="*/ 27709 h 14401798"/>
              <a:gd name="connsiteX0" fmla="*/ 6650181 w 13816558"/>
              <a:gd name="connsiteY0" fmla="*/ 27709 h 14401798"/>
              <a:gd name="connsiteX1" fmla="*/ 13816558 w 13816558"/>
              <a:gd name="connsiteY1" fmla="*/ 0 h 14401798"/>
              <a:gd name="connsiteX2" fmla="*/ 13816558 w 13816558"/>
              <a:gd name="connsiteY2" fmla="*/ 14401798 h 14401798"/>
              <a:gd name="connsiteX3" fmla="*/ 0 w 13816558"/>
              <a:gd name="connsiteY3" fmla="*/ 14401798 h 14401798"/>
              <a:gd name="connsiteX4" fmla="*/ 6650181 w 13816558"/>
              <a:gd name="connsiteY4" fmla="*/ 27709 h 14401798"/>
              <a:gd name="connsiteX0" fmla="*/ 3331248 w 10497625"/>
              <a:gd name="connsiteY0" fmla="*/ 27709 h 14401798"/>
              <a:gd name="connsiteX1" fmla="*/ 10497625 w 10497625"/>
              <a:gd name="connsiteY1" fmla="*/ 0 h 14401798"/>
              <a:gd name="connsiteX2" fmla="*/ 10497625 w 10497625"/>
              <a:gd name="connsiteY2" fmla="*/ 14401798 h 14401798"/>
              <a:gd name="connsiteX3" fmla="*/ 0 w 10497625"/>
              <a:gd name="connsiteY3" fmla="*/ 14401798 h 14401798"/>
              <a:gd name="connsiteX4" fmla="*/ 3331248 w 10497625"/>
              <a:gd name="connsiteY4" fmla="*/ 27709 h 14401798"/>
              <a:gd name="connsiteX0" fmla="*/ 3270288 w 10497625"/>
              <a:gd name="connsiteY0" fmla="*/ 48029 h 14401798"/>
              <a:gd name="connsiteX1" fmla="*/ 10497625 w 10497625"/>
              <a:gd name="connsiteY1" fmla="*/ 0 h 14401798"/>
              <a:gd name="connsiteX2" fmla="*/ 10497625 w 10497625"/>
              <a:gd name="connsiteY2" fmla="*/ 14401798 h 14401798"/>
              <a:gd name="connsiteX3" fmla="*/ 0 w 10497625"/>
              <a:gd name="connsiteY3" fmla="*/ 14401798 h 14401798"/>
              <a:gd name="connsiteX4" fmla="*/ 3270288 w 10497625"/>
              <a:gd name="connsiteY4" fmla="*/ 48029 h 14401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7625" h="14401798">
                <a:moveTo>
                  <a:pt x="3270288" y="48029"/>
                </a:moveTo>
                <a:lnTo>
                  <a:pt x="10497625" y="0"/>
                </a:lnTo>
                <a:lnTo>
                  <a:pt x="10497625" y="14401798"/>
                </a:lnTo>
                <a:lnTo>
                  <a:pt x="0" y="14401798"/>
                </a:lnTo>
                <a:lnTo>
                  <a:pt x="3270288" y="48029"/>
                </a:lnTo>
                <a:close/>
              </a:path>
            </a:pathLst>
          </a:custGeom>
          <a:solidFill>
            <a:schemeClr val="bg1">
              <a:lumMod val="95000"/>
            </a:schemeClr>
          </a:solidFill>
        </p:spPr>
        <p:txBody>
          <a:bodyPr>
            <a:normAutofit/>
          </a:bodyPr>
          <a:lstStyle>
            <a:lvl1pPr>
              <a:defRPr sz="2101"/>
            </a:lvl1pPr>
          </a:lstStyle>
          <a:p>
            <a:endParaRPr lang="en-US"/>
          </a:p>
        </p:txBody>
      </p:sp>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11070472" y="2987914"/>
            <a:ext cx="10860859" cy="6753301"/>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5824599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1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8"/>
            <a:ext cx="25121868" cy="8001000"/>
          </a:xfrm>
          <a:prstGeom prst="rect">
            <a:avLst/>
          </a:prstGeom>
          <a:solidFill>
            <a:schemeClr val="bg1">
              <a:lumMod val="95000"/>
            </a:schemeClr>
          </a:solidFill>
        </p:spPr>
        <p:txBody>
          <a:bodyPr>
            <a:normAutofit/>
          </a:bodyPr>
          <a:lstStyle>
            <a:lvl1pPr>
              <a:defRPr sz="2101"/>
            </a:lvl1pPr>
          </a:lstStyle>
          <a:p>
            <a:endParaRPr lang="en-US"/>
          </a:p>
        </p:txBody>
      </p:sp>
      <p:sp>
        <p:nvSpPr>
          <p:cNvPr id="6" name="Picture Placeholder 8">
            <a:extLst>
              <a:ext uri="{FF2B5EF4-FFF2-40B4-BE49-F238E27FC236}">
                <a16:creationId xmlns:a16="http://schemas.microsoft.com/office/drawing/2014/main" id="{63C2BE72-9EBD-784B-A051-25E067DD683F}"/>
              </a:ext>
            </a:extLst>
          </p:cNvPr>
          <p:cNvSpPr>
            <a:spLocks noGrp="1"/>
          </p:cNvSpPr>
          <p:nvPr>
            <p:ph type="pic" sz="quarter" idx="15"/>
          </p:nvPr>
        </p:nvSpPr>
        <p:spPr>
          <a:xfrm>
            <a:off x="8511948" y="6539882"/>
            <a:ext cx="2819544" cy="3473105"/>
          </a:xfrm>
          <a:prstGeom prst="rect">
            <a:avLst/>
          </a:prstGeom>
          <a:solidFill>
            <a:schemeClr val="bg1">
              <a:lumMod val="95000"/>
            </a:schemeClr>
          </a:solidFill>
        </p:spPr>
        <p:txBody>
          <a:bodyPr>
            <a:normAutofit/>
          </a:bodyPr>
          <a:lstStyle>
            <a:lvl1pPr>
              <a:defRPr sz="2101"/>
            </a:lvl1pPr>
          </a:lstStyle>
          <a:p>
            <a:endParaRPr lang="en-US"/>
          </a:p>
        </p:txBody>
      </p:sp>
      <p:sp>
        <p:nvSpPr>
          <p:cNvPr id="7" name="Picture Placeholder 8">
            <a:extLst>
              <a:ext uri="{FF2B5EF4-FFF2-40B4-BE49-F238E27FC236}">
                <a16:creationId xmlns:a16="http://schemas.microsoft.com/office/drawing/2014/main" id="{3061BF21-A2AA-5C49-A732-1685F9EA60AC}"/>
              </a:ext>
            </a:extLst>
          </p:cNvPr>
          <p:cNvSpPr>
            <a:spLocks noGrp="1"/>
          </p:cNvSpPr>
          <p:nvPr>
            <p:ph type="pic" sz="quarter" idx="16"/>
          </p:nvPr>
        </p:nvSpPr>
        <p:spPr>
          <a:xfrm>
            <a:off x="12913740" y="6539882"/>
            <a:ext cx="2819544" cy="3473105"/>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6760889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2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9245832" y="0"/>
            <a:ext cx="11848454" cy="1371600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93662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1"/>
            <a:ext cx="24377645" cy="6858001"/>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30918908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46B5B67-55DA-424F-9805-71BDE70D7489}"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06CC1-1436-4FA3-B5BE-7FF06ED26E03}" type="slidenum">
              <a:rPr lang="en-US" smtClean="0"/>
              <a:t>‹Nr.›</a:t>
            </a:fld>
            <a:endParaRPr lang="en-US"/>
          </a:p>
        </p:txBody>
      </p:sp>
    </p:spTree>
    <p:extLst>
      <p:ext uri="{BB962C8B-B14F-4D97-AF65-F5344CB8AC3E}">
        <p14:creationId xmlns:p14="http://schemas.microsoft.com/office/powerpoint/2010/main" val="737906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FAA9EE95-37FF-294B-94DA-A8432BA24122}"/>
              </a:ext>
            </a:extLst>
          </p:cNvPr>
          <p:cNvSpPr>
            <a:spLocks noGrp="1"/>
          </p:cNvSpPr>
          <p:nvPr>
            <p:ph type="pic" sz="quarter" idx="15"/>
          </p:nvPr>
        </p:nvSpPr>
        <p:spPr>
          <a:xfrm>
            <a:off x="-372108" y="-342899"/>
            <a:ext cx="10990153" cy="14401798"/>
          </a:xfrm>
          <a:prstGeom prst="rect">
            <a:avLst/>
          </a:prstGeom>
          <a:solidFill>
            <a:schemeClr val="bg1">
              <a:lumMod val="95000"/>
            </a:schemeClr>
          </a:solidFill>
        </p:spPr>
        <p:txBody>
          <a:bodyPr>
            <a:normAutofit/>
          </a:bodyPr>
          <a:lstStyle>
            <a:lvl1pPr>
              <a:defRPr sz="2101"/>
            </a:lvl1pPr>
          </a:lstStyle>
          <a:p>
            <a:endParaRPr lang="en-US"/>
          </a:p>
        </p:txBody>
      </p:sp>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8026707" y="2145388"/>
            <a:ext cx="5182684" cy="9531926"/>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64077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lid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4508938"/>
            <a:ext cx="24377649" cy="6882071"/>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69509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lid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8096738" y="0"/>
            <a:ext cx="6643093" cy="1371600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46917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Slid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6887170"/>
            <a:ext cx="16284339" cy="682883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73102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9"/>
            <a:ext cx="25121868" cy="9450325"/>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268877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2"/>
            <a:ext cx="24377650" cy="6858002"/>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7690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fld id="{48F63A3B-78C7-47BE-AE5E-E10140E04643}" type="slidenum">
              <a:rPr lang="en-US" dirty="0"/>
              <a:t>‹Nr.›</a:t>
            </a:fld>
            <a:endParaRPr lang="en-US"/>
          </a:p>
        </p:txBody>
      </p:sp>
      <p:sp>
        <p:nvSpPr>
          <p:cNvPr id="7" name="TextBox 6">
            <a:extLst>
              <a:ext uri="{FF2B5EF4-FFF2-40B4-BE49-F238E27FC236}">
                <a16:creationId xmlns:a16="http://schemas.microsoft.com/office/drawing/2014/main" id="{6510EC9C-7AA6-034B-8A74-39E46AF9908C}"/>
              </a:ext>
            </a:extLst>
          </p:cNvPr>
          <p:cNvSpPr txBox="1"/>
          <p:nvPr userDrawn="1"/>
        </p:nvSpPr>
        <p:spPr>
          <a:xfrm>
            <a:off x="23569511" y="610541"/>
            <a:ext cx="992826" cy="492406"/>
          </a:xfrm>
          <a:prstGeom prst="rect">
            <a:avLst/>
          </a:prstGeom>
          <a:noFill/>
        </p:spPr>
        <p:txBody>
          <a:bodyPr wrap="none" lIns="182843" tIns="91422" rIns="182843" bIns="91422" rtlCol="0">
            <a:spAutoFit/>
          </a:bodyPr>
          <a:lstStyle/>
          <a:p>
            <a:pPr algn="ctr"/>
            <a:fld id="{260E2A6B-A809-4840-BF14-8648BC0BDF87}" type="slidenum">
              <a:rPr lang="id-ID" sz="2000" b="1" i="0" smtClean="0">
                <a:solidFill>
                  <a:schemeClr val="bg1"/>
                </a:solidFill>
                <a:latin typeface="Glacial Indifference" pitchFamily="2" charset="0"/>
                <a:ea typeface="Roboto" panose="02000000000000000000" pitchFamily="2" charset="0"/>
                <a:cs typeface="Montserrat" charset="0"/>
              </a:rPr>
              <a:pPr algn="ctr"/>
              <a:t>‹Nr.›</a:t>
            </a:fld>
            <a:r>
              <a:rPr lang="id-ID" sz="2000" b="1" i="0">
                <a:solidFill>
                  <a:schemeClr val="bg1"/>
                </a:solidFill>
                <a:latin typeface="Montserrat" charset="0"/>
                <a:ea typeface="Montserrat" charset="0"/>
                <a:cs typeface="Montserrat" charset="0"/>
              </a:rPr>
              <a:t>  </a:t>
            </a: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 id="2147483988" r:id="rId12"/>
    <p:sldLayoutId id="2147483989" r:id="rId13"/>
    <p:sldLayoutId id="2147483990" r:id="rId14"/>
    <p:sldLayoutId id="2147483991" r:id="rId15"/>
    <p:sldLayoutId id="2147483992" r:id="rId16"/>
    <p:sldLayoutId id="2147483993" r:id="rId17"/>
    <p:sldLayoutId id="2147483994" r:id="rId18"/>
    <p:sldLayoutId id="2147483995" r:id="rId19"/>
    <p:sldLayoutId id="2147483996" r:id="rId20"/>
    <p:sldLayoutId id="2147483997" r:id="rId21"/>
    <p:sldLayoutId id="2147483998" r:id="rId22"/>
    <p:sldLayoutId id="2147483999" r:id="rId23"/>
    <p:sldLayoutId id="2147484000" r:id="rId24"/>
    <p:sldLayoutId id="2147484001" r:id="rId25"/>
    <p:sldLayoutId id="2147484002" r:id="rId26"/>
    <p:sldLayoutId id="2147484003" r:id="rId27"/>
    <p:sldLayoutId id="2147484004" r:id="rId28"/>
    <p:sldLayoutId id="2147484005" r:id="rId29"/>
    <p:sldLayoutId id="2147484008" r:id="rId30"/>
  </p:sldLayoutIdLst>
  <p:hf hdr="0" dt="0"/>
  <p:txStyles>
    <p:titleStyle>
      <a:lvl1pPr algn="l" defTabSz="1828343" rtl="0" eaLnBrk="1" latinLnBrk="0" hangingPunct="1">
        <a:lnSpc>
          <a:spcPct val="90000"/>
        </a:lnSpc>
        <a:spcBef>
          <a:spcPct val="0"/>
        </a:spcBef>
        <a:buNone/>
        <a:defRPr sz="8798" kern="1200">
          <a:solidFill>
            <a:schemeClr val="tx1"/>
          </a:solidFill>
          <a:latin typeface="+mj-lt"/>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kern="1200">
          <a:solidFill>
            <a:schemeClr val="tx1"/>
          </a:solidFill>
          <a:latin typeface="+mn-lt"/>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kern="1200">
          <a:solidFill>
            <a:schemeClr val="tx1"/>
          </a:solidFill>
          <a:latin typeface="+mn-lt"/>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kern="1200">
          <a:solidFill>
            <a:schemeClr val="tx1"/>
          </a:solidFill>
          <a:latin typeface="+mn-lt"/>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kern="1200">
          <a:solidFill>
            <a:schemeClr val="tx1"/>
          </a:solidFill>
          <a:latin typeface="+mn-lt"/>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kern="1200">
          <a:solidFill>
            <a:schemeClr val="tx1"/>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0.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4.sv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30.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4.sv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30.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7.png"/><Relationship Id="rId9" Type="http://schemas.openxmlformats.org/officeDocument/2006/relationships/image" Target="../media/image4.sv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0.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Bildplatzhalter 14">
            <a:extLst>
              <a:ext uri="{FF2B5EF4-FFF2-40B4-BE49-F238E27FC236}">
                <a16:creationId xmlns:a16="http://schemas.microsoft.com/office/drawing/2014/main" id="{CB77BC75-BCDD-1B40-8CCA-DC0905B99460}"/>
              </a:ext>
            </a:extLst>
          </p:cNvPr>
          <p:cNvPicPr>
            <a:picLocks noGrp="1" noChangeAspect="1"/>
          </p:cNvPicPr>
          <p:nvPr>
            <p:ph type="pic" sz="quarter" idx="14"/>
          </p:nvPr>
        </p:nvPicPr>
        <p:blipFill>
          <a:blip r:embed="rId3" cstate="email">
            <a:extLst>
              <a:ext uri="{28A0092B-C50C-407E-A947-70E740481C1C}">
                <a14:useLocalDpi xmlns:a14="http://schemas.microsoft.com/office/drawing/2010/main" val="0"/>
              </a:ext>
            </a:extLst>
          </a:blip>
          <a:srcRect/>
          <a:stretch/>
        </p:blipFill>
        <p:spPr>
          <a:xfrm>
            <a:off x="-368838" y="-341024"/>
            <a:ext cx="25115326" cy="14398048"/>
          </a:xfrm>
        </p:spPr>
      </p:pic>
      <p:sp>
        <p:nvSpPr>
          <p:cNvPr id="16" name="Rectangle 15">
            <a:extLst>
              <a:ext uri="{FF2B5EF4-FFF2-40B4-BE49-F238E27FC236}">
                <a16:creationId xmlns:a16="http://schemas.microsoft.com/office/drawing/2014/main" id="{7CF26D66-B8CD-724D-9887-23A4D2EB0FC1}"/>
              </a:ext>
            </a:extLst>
          </p:cNvPr>
          <p:cNvSpPr/>
          <p:nvPr/>
        </p:nvSpPr>
        <p:spPr>
          <a:xfrm rot="10800000" flipV="1">
            <a:off x="-368838" y="-326576"/>
            <a:ext cx="25115326" cy="15698985"/>
          </a:xfrm>
          <a:prstGeom prst="rect">
            <a:avLst/>
          </a:prstGeom>
          <a:solidFill>
            <a:srgbClr val="00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Subtitle 2">
            <a:extLst>
              <a:ext uri="{FF2B5EF4-FFF2-40B4-BE49-F238E27FC236}">
                <a16:creationId xmlns:a16="http://schemas.microsoft.com/office/drawing/2014/main" id="{D2205147-04E2-2B47-89E5-4B0A34D08FF9}"/>
              </a:ext>
            </a:extLst>
          </p:cNvPr>
          <p:cNvSpPr txBox="1">
            <a:spLocks/>
          </p:cNvSpPr>
          <p:nvPr/>
        </p:nvSpPr>
        <p:spPr>
          <a:xfrm>
            <a:off x="2097422" y="7522918"/>
            <a:ext cx="12388309" cy="795558"/>
          </a:xfrm>
          <a:prstGeom prst="rect">
            <a:avLst/>
          </a:prstGeom>
        </p:spPr>
        <p:txBody>
          <a:bodyPr vert="horz" wrap="square" lIns="217377" tIns="108690" rIns="217377" bIns="1086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299"/>
              </a:lnSpc>
            </a:pPr>
            <a:r>
              <a:rPr lang="de-CH" sz="4799" b="1" dirty="0">
                <a:solidFill>
                  <a:schemeClr val="bg1"/>
                </a:solidFill>
                <a:latin typeface="Inter" panose="02000503000000020004" pitchFamily="50" charset="0"/>
                <a:ea typeface="Inter" panose="02000503000000020004" pitchFamily="50" charset="0"/>
                <a:cs typeface="Inter" panose="02000503000000020004" pitchFamily="50" charset="0"/>
              </a:rPr>
              <a:t>Vorlage Bedürfnispyramide von Maslow</a:t>
            </a:r>
          </a:p>
        </p:txBody>
      </p:sp>
      <p:sp>
        <p:nvSpPr>
          <p:cNvPr id="2" name="Freihandform 1">
            <a:extLst>
              <a:ext uri="{FF2B5EF4-FFF2-40B4-BE49-F238E27FC236}">
                <a16:creationId xmlns:a16="http://schemas.microsoft.com/office/drawing/2014/main" id="{78754643-97D7-7D4B-BE84-482373CC64A3}"/>
              </a:ext>
            </a:extLst>
          </p:cNvPr>
          <p:cNvSpPr/>
          <p:nvPr/>
        </p:nvSpPr>
        <p:spPr>
          <a:xfrm>
            <a:off x="-381000" y="11696700"/>
            <a:ext cx="25126950" cy="3676650"/>
          </a:xfrm>
          <a:custGeom>
            <a:avLst/>
            <a:gdLst>
              <a:gd name="connsiteX0" fmla="*/ 0 w 25126950"/>
              <a:gd name="connsiteY0" fmla="*/ 1409700 h 3676650"/>
              <a:gd name="connsiteX1" fmla="*/ 0 w 25126950"/>
              <a:gd name="connsiteY1" fmla="*/ 3676650 h 3676650"/>
              <a:gd name="connsiteX2" fmla="*/ 25126950 w 25126950"/>
              <a:gd name="connsiteY2" fmla="*/ 3676650 h 3676650"/>
              <a:gd name="connsiteX3" fmla="*/ 25126950 w 25126950"/>
              <a:gd name="connsiteY3" fmla="*/ 0 h 3676650"/>
              <a:gd name="connsiteX4" fmla="*/ 0 w 25126950"/>
              <a:gd name="connsiteY4" fmla="*/ 1409700 h 3676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6950" h="3676650">
                <a:moveTo>
                  <a:pt x="0" y="1409700"/>
                </a:moveTo>
                <a:lnTo>
                  <a:pt x="0" y="3676650"/>
                </a:lnTo>
                <a:lnTo>
                  <a:pt x="25126950" y="3676650"/>
                </a:lnTo>
                <a:lnTo>
                  <a:pt x="25126950" y="0"/>
                </a:lnTo>
                <a:lnTo>
                  <a:pt x="0" y="14097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4" name="Grafik 3" descr="Ein Bild, das Text, ClipArt enthält.&#10;&#10;Automatisch generierte Beschreibung">
            <a:extLst>
              <a:ext uri="{FF2B5EF4-FFF2-40B4-BE49-F238E27FC236}">
                <a16:creationId xmlns:a16="http://schemas.microsoft.com/office/drawing/2014/main" id="{CA8B76C7-CEA1-79EA-8877-BE2CC228230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251115" y="2940789"/>
            <a:ext cx="9583743" cy="1914310"/>
          </a:xfrm>
          <a:prstGeom prst="rect">
            <a:avLst/>
          </a:prstGeom>
        </p:spPr>
      </p:pic>
    </p:spTree>
    <p:extLst>
      <p:ext uri="{BB962C8B-B14F-4D97-AF65-F5344CB8AC3E}">
        <p14:creationId xmlns:p14="http://schemas.microsoft.com/office/powerpoint/2010/main" val="258891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Freihandform 5">
            <a:extLst>
              <a:ext uri="{FF2B5EF4-FFF2-40B4-BE49-F238E27FC236}">
                <a16:creationId xmlns:a16="http://schemas.microsoft.com/office/drawing/2014/main" id="{A2910AF1-BAA3-3B4E-9D05-BF7EDB288B57}"/>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Inter" panose="02000503000000020004" pitchFamily="50" charset="0"/>
              <a:ea typeface="Inter" panose="02000503000000020004" pitchFamily="50" charset="0"/>
              <a:cs typeface="Inter" panose="02000503000000020004" pitchFamily="50" charset="0"/>
            </a:endParaRPr>
          </a:p>
        </p:txBody>
      </p:sp>
      <p:sp>
        <p:nvSpPr>
          <p:cNvPr id="34" name="TextBox 33">
            <a:extLst>
              <a:ext uri="{FF2B5EF4-FFF2-40B4-BE49-F238E27FC236}">
                <a16:creationId xmlns:a16="http://schemas.microsoft.com/office/drawing/2014/main" id="{67A26E92-709E-CA4E-BED9-5F0D8B260180}"/>
              </a:ext>
            </a:extLst>
          </p:cNvPr>
          <p:cNvSpPr txBox="1"/>
          <p:nvPr/>
        </p:nvSpPr>
        <p:spPr>
          <a:xfrm>
            <a:off x="3481100" y="549260"/>
            <a:ext cx="17415443" cy="1107996"/>
          </a:xfrm>
          <a:prstGeom prst="rect">
            <a:avLst/>
          </a:prstGeom>
          <a:noFill/>
          <a:ln>
            <a:noFill/>
          </a:ln>
        </p:spPr>
        <p:txBody>
          <a:bodyPr wrap="square" rtlCol="0">
            <a:spAutoFit/>
          </a:bodyPr>
          <a:lstStyle/>
          <a:p>
            <a:pPr algn="ct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Einführung zur Maslow Pyramide</a:t>
            </a:r>
          </a:p>
        </p:txBody>
      </p:sp>
      <p:sp>
        <p:nvSpPr>
          <p:cNvPr id="31" name="Text Box 5">
            <a:extLst>
              <a:ext uri="{FF2B5EF4-FFF2-40B4-BE49-F238E27FC236}">
                <a16:creationId xmlns:a16="http://schemas.microsoft.com/office/drawing/2014/main" id="{B896FB6F-3915-8946-BA0A-46AB6F317B36}"/>
              </a:ext>
            </a:extLst>
          </p:cNvPr>
          <p:cNvSpPr txBox="1">
            <a:spLocks noChangeArrowheads="1"/>
          </p:cNvSpPr>
          <p:nvPr/>
        </p:nvSpPr>
        <p:spPr bwMode="auto">
          <a:xfrm>
            <a:off x="3028246" y="3986343"/>
            <a:ext cx="19184054" cy="922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de-CH" sz="3199" b="1" dirty="0">
                <a:solidFill>
                  <a:srgbClr val="E61655"/>
                </a:solidFill>
                <a:latin typeface="Inter" panose="02000503000000020004" pitchFamily="50" charset="0"/>
                <a:ea typeface="Inter" panose="02000503000000020004" pitchFamily="50" charset="0"/>
                <a:cs typeface="Inter" panose="02000503000000020004" pitchFamily="50" charset="0"/>
              </a:rPr>
              <a:t>Was ist die Maslow Pyramide?</a:t>
            </a:r>
          </a:p>
          <a:p>
            <a:pPr>
              <a:spcBef>
                <a:spcPct val="0"/>
              </a:spcBef>
              <a:buNone/>
            </a:pPr>
            <a:endParaRPr lang="de-CH" altLang="de-DE" sz="3199" b="1" dirty="0">
              <a:solidFill>
                <a:srgbClr val="E61655"/>
              </a:solidFill>
              <a:latin typeface="Inter" panose="02000503000000020004" pitchFamily="50" charset="0"/>
              <a:ea typeface="Inter" panose="02000503000000020004" pitchFamily="50" charset="0"/>
              <a:cs typeface="Inter" panose="02000503000000020004" pitchFamily="50" charset="0"/>
            </a:endParaRPr>
          </a:p>
          <a:p>
            <a:pPr>
              <a:lnSpc>
                <a:spcPct val="107000"/>
              </a:lnSpc>
              <a:spcAft>
                <a:spcPts val="800"/>
              </a:spcAft>
              <a:buNone/>
            </a:pPr>
            <a:r>
              <a:rPr lang="de-CH" sz="3600" dirty="0">
                <a:latin typeface="Inter" panose="02000503000000020004" pitchFamily="50" charset="0"/>
                <a:ea typeface="Inter" panose="02000503000000020004" pitchFamily="50" charset="0"/>
                <a:cs typeface="Inter" panose="02000503000000020004" pitchFamily="50" charset="0"/>
              </a:rPr>
              <a:t>Die Maslow Pyramide ist auch unter dem Namen Maslowsche Bedürfnishierarchie bekannt und wurde von dem amerikanischen Psychologen Abraham Maslow entwickelt. Die</a:t>
            </a:r>
            <a:r>
              <a:rPr lang="de-CH" sz="3600" dirty="0">
                <a:effectLst/>
                <a:latin typeface="Inter" panose="02000503000000020004" pitchFamily="50" charset="0"/>
                <a:ea typeface="Inter" panose="02000503000000020004" pitchFamily="50" charset="0"/>
                <a:cs typeface="Inter" panose="02000503000000020004" pitchFamily="50" charset="0"/>
              </a:rPr>
              <a:t> Pyramide ist ein Modell, das die Bedürfnisse der Menschen klassifiziert und hierarchisch anordnet, daher auch passend die Form einer Pyramide. Von unten nach oben gesehen gibt es folgende Stufen: </a:t>
            </a:r>
          </a:p>
          <a:p>
            <a:pPr marL="342900" lvl="0" indent="-342900">
              <a:lnSpc>
                <a:spcPct val="150000"/>
              </a:lnSpc>
              <a:buClr>
                <a:srgbClr val="C00000"/>
              </a:buClr>
              <a:buFont typeface="Symbol" panose="05050102010706020507" pitchFamily="18" charset="2"/>
              <a:buChar char=""/>
            </a:pPr>
            <a:r>
              <a:rPr lang="de-CH" sz="3600" dirty="0">
                <a:latin typeface="Inter" panose="02000503000000020004" pitchFamily="50" charset="0"/>
                <a:ea typeface="Inter" panose="02000503000000020004" pitchFamily="50" charset="0"/>
                <a:cs typeface="Inter" panose="02000503000000020004" pitchFamily="50" charset="0"/>
              </a:rPr>
              <a:t>Physiologische Bedürfnisse </a:t>
            </a:r>
          </a:p>
          <a:p>
            <a:pPr marL="342900" lvl="0" indent="-342900">
              <a:lnSpc>
                <a:spcPct val="107000"/>
              </a:lnSpc>
              <a:buClr>
                <a:srgbClr val="C00000"/>
              </a:buClr>
              <a:buFont typeface="Symbol" panose="05050102010706020507" pitchFamily="18" charset="2"/>
              <a:buChar char=""/>
            </a:pPr>
            <a:r>
              <a:rPr lang="de-CH" sz="3600" dirty="0">
                <a:latin typeface="Inter" panose="02000503000000020004" pitchFamily="50" charset="0"/>
                <a:ea typeface="Inter" panose="02000503000000020004" pitchFamily="50" charset="0"/>
                <a:cs typeface="Inter" panose="02000503000000020004" pitchFamily="50" charset="0"/>
              </a:rPr>
              <a:t>Sicherheitsbedürfnisse</a:t>
            </a:r>
          </a:p>
          <a:p>
            <a:pPr marL="342900" lvl="0" indent="-342900">
              <a:lnSpc>
                <a:spcPct val="107000"/>
              </a:lnSpc>
              <a:buClr>
                <a:srgbClr val="C00000"/>
              </a:buClr>
              <a:buFont typeface="Symbol" panose="05050102010706020507" pitchFamily="18" charset="2"/>
              <a:buChar char=""/>
            </a:pPr>
            <a:r>
              <a:rPr lang="de-CH" sz="3600" dirty="0">
                <a:latin typeface="Inter" panose="02000503000000020004" pitchFamily="50" charset="0"/>
                <a:ea typeface="Inter" panose="02000503000000020004" pitchFamily="50" charset="0"/>
                <a:cs typeface="Inter" panose="02000503000000020004" pitchFamily="50" charset="0"/>
              </a:rPr>
              <a:t>Soziale Bedürfnisse </a:t>
            </a:r>
          </a:p>
          <a:p>
            <a:pPr marL="342900" lvl="0" indent="-342900">
              <a:lnSpc>
                <a:spcPct val="107000"/>
              </a:lnSpc>
              <a:buClr>
                <a:srgbClr val="C00000"/>
              </a:buClr>
              <a:buFont typeface="Symbol" panose="05050102010706020507" pitchFamily="18" charset="2"/>
              <a:buChar char=""/>
            </a:pPr>
            <a:r>
              <a:rPr lang="de-CH" sz="3600" dirty="0">
                <a:latin typeface="Inter" panose="02000503000000020004" pitchFamily="50" charset="0"/>
                <a:ea typeface="Inter" panose="02000503000000020004" pitchFamily="50" charset="0"/>
                <a:cs typeface="Inter" panose="02000503000000020004" pitchFamily="50" charset="0"/>
              </a:rPr>
              <a:t>Individualbedürfnisse</a:t>
            </a:r>
          </a:p>
          <a:p>
            <a:pPr marL="342900" lvl="0" indent="-342900">
              <a:lnSpc>
                <a:spcPct val="107000"/>
              </a:lnSpc>
              <a:spcAft>
                <a:spcPts val="800"/>
              </a:spcAft>
              <a:buClr>
                <a:srgbClr val="D11B1E"/>
              </a:buClr>
              <a:buFont typeface="Symbol" panose="05050102010706020507" pitchFamily="18" charset="2"/>
              <a:buChar char=""/>
            </a:pPr>
            <a:r>
              <a:rPr lang="de-CH" sz="3600" dirty="0">
                <a:latin typeface="Inter" panose="02000503000000020004" pitchFamily="50" charset="0"/>
                <a:ea typeface="Inter" panose="02000503000000020004" pitchFamily="50" charset="0"/>
                <a:cs typeface="Inter" panose="02000503000000020004" pitchFamily="50" charset="0"/>
              </a:rPr>
              <a:t>Selbstverwirklichung </a:t>
            </a:r>
          </a:p>
          <a:p>
            <a:pPr>
              <a:spcBef>
                <a:spcPct val="0"/>
              </a:spcBef>
              <a:buNone/>
            </a:pPr>
            <a:endParaRPr lang="de-CH" altLang="de-DE" sz="3600" dirty="0">
              <a:latin typeface="Inter" panose="02000503000000020004" pitchFamily="50" charset="0"/>
              <a:ea typeface="Inter" panose="02000503000000020004" pitchFamily="50" charset="0"/>
              <a:cs typeface="Inter" panose="02000503000000020004" pitchFamily="50" charset="0"/>
            </a:endParaRPr>
          </a:p>
          <a:p>
            <a:pPr>
              <a:spcBef>
                <a:spcPct val="0"/>
              </a:spcBef>
              <a:buNone/>
            </a:pPr>
            <a:endParaRPr lang="de-CH" altLang="de-DE" sz="3600" dirty="0">
              <a:latin typeface="Inter" panose="02000503000000020004" pitchFamily="50" charset="0"/>
              <a:ea typeface="Inter" panose="02000503000000020004" pitchFamily="50" charset="0"/>
              <a:cs typeface="Inter" panose="02000503000000020004" pitchFamily="50" charset="0"/>
            </a:endParaRPr>
          </a:p>
        </p:txBody>
      </p:sp>
      <p:pic>
        <p:nvPicPr>
          <p:cNvPr id="3" name="Grafik 2">
            <a:extLst>
              <a:ext uri="{FF2B5EF4-FFF2-40B4-BE49-F238E27FC236}">
                <a16:creationId xmlns:a16="http://schemas.microsoft.com/office/drawing/2014/main" id="{06D24286-7E4C-F8C0-FCF3-750BE96A6715}"/>
              </a:ext>
            </a:extLst>
          </p:cNvPr>
          <p:cNvPicPr>
            <a:picLocks noChangeAspect="1"/>
          </p:cNvPicPr>
          <p:nvPr/>
        </p:nvPicPr>
        <p:blipFill>
          <a:blip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397459" y="12059719"/>
            <a:ext cx="4998167" cy="1107021"/>
          </a:xfrm>
          <a:prstGeom prst="rect">
            <a:avLst/>
          </a:prstGeom>
        </p:spPr>
      </p:pic>
    </p:spTree>
    <p:extLst>
      <p:ext uri="{BB962C8B-B14F-4D97-AF65-F5344CB8AC3E}">
        <p14:creationId xmlns:p14="http://schemas.microsoft.com/office/powerpoint/2010/main" val="172948466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ihandform 5">
            <a:extLst>
              <a:ext uri="{FF2B5EF4-FFF2-40B4-BE49-F238E27FC236}">
                <a16:creationId xmlns:a16="http://schemas.microsoft.com/office/drawing/2014/main" id="{A2910AF1-BAA3-3B4E-9D05-BF7EDB288B57}"/>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Inter" panose="02000503000000020004" pitchFamily="50" charset="0"/>
              <a:ea typeface="Inter" panose="02000503000000020004" pitchFamily="50" charset="0"/>
              <a:cs typeface="Inter" panose="02000503000000020004" pitchFamily="50" charset="0"/>
            </a:endParaRPr>
          </a:p>
        </p:txBody>
      </p:sp>
      <p:sp>
        <p:nvSpPr>
          <p:cNvPr id="34" name="TextBox 33">
            <a:extLst>
              <a:ext uri="{FF2B5EF4-FFF2-40B4-BE49-F238E27FC236}">
                <a16:creationId xmlns:a16="http://schemas.microsoft.com/office/drawing/2014/main" id="{67A26E92-709E-CA4E-BED9-5F0D8B260180}"/>
              </a:ext>
            </a:extLst>
          </p:cNvPr>
          <p:cNvSpPr txBox="1"/>
          <p:nvPr/>
        </p:nvSpPr>
        <p:spPr>
          <a:xfrm>
            <a:off x="3481100" y="549260"/>
            <a:ext cx="17415443" cy="1107996"/>
          </a:xfrm>
          <a:prstGeom prst="rect">
            <a:avLst/>
          </a:prstGeom>
          <a:noFill/>
          <a:ln>
            <a:noFill/>
          </a:ln>
        </p:spPr>
        <p:txBody>
          <a:bodyPr wrap="square" rtlCol="0">
            <a:spAutoFit/>
          </a:bodyPr>
          <a:lstStyle/>
          <a:p>
            <a:pPr algn="ct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Fazit zur Maslow Pyramide</a:t>
            </a:r>
          </a:p>
        </p:txBody>
      </p:sp>
      <p:sp>
        <p:nvSpPr>
          <p:cNvPr id="31" name="Text Box 5">
            <a:extLst>
              <a:ext uri="{FF2B5EF4-FFF2-40B4-BE49-F238E27FC236}">
                <a16:creationId xmlns:a16="http://schemas.microsoft.com/office/drawing/2014/main" id="{B896FB6F-3915-8946-BA0A-46AB6F317B36}"/>
              </a:ext>
            </a:extLst>
          </p:cNvPr>
          <p:cNvSpPr txBox="1">
            <a:spLocks noChangeArrowheads="1"/>
          </p:cNvSpPr>
          <p:nvPr/>
        </p:nvSpPr>
        <p:spPr bwMode="auto">
          <a:xfrm>
            <a:off x="3028246" y="3986343"/>
            <a:ext cx="19184054" cy="934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de-CH" b="1" dirty="0">
                <a:solidFill>
                  <a:srgbClr val="E61655"/>
                </a:solidFill>
                <a:latin typeface="Inter" panose="02000503000000020004" pitchFamily="50" charset="0"/>
                <a:ea typeface="Inter" panose="02000503000000020004" pitchFamily="50" charset="0"/>
                <a:cs typeface="Inter" panose="02000503000000020004" pitchFamily="50" charset="0"/>
              </a:rPr>
              <a:t>Fazit:</a:t>
            </a:r>
          </a:p>
          <a:p>
            <a:pPr>
              <a:spcBef>
                <a:spcPct val="0"/>
              </a:spcBef>
              <a:buNone/>
            </a:pPr>
            <a:endParaRPr lang="de-CH" altLang="de-DE" sz="3199" b="1" dirty="0">
              <a:solidFill>
                <a:srgbClr val="E61655"/>
              </a:solidFill>
              <a:latin typeface="Inter" panose="02000503000000020004" pitchFamily="50" charset="0"/>
              <a:ea typeface="Inter" panose="02000503000000020004" pitchFamily="50" charset="0"/>
              <a:cs typeface="Inter" panose="02000503000000020004" pitchFamily="50" charset="0"/>
            </a:endParaRPr>
          </a:p>
          <a:p>
            <a:pPr>
              <a:lnSpc>
                <a:spcPct val="107000"/>
              </a:lnSpc>
              <a:spcAft>
                <a:spcPts val="800"/>
              </a:spcAft>
              <a:buNone/>
            </a:pPr>
            <a:r>
              <a:rPr lang="de-CH" sz="3600" dirty="0">
                <a:latin typeface="Inter" panose="02000503000000020004" pitchFamily="50" charset="0"/>
                <a:ea typeface="Inter" panose="02000503000000020004" pitchFamily="50" charset="0"/>
                <a:cs typeface="Inter" panose="02000503000000020004" pitchFamily="50" charset="0"/>
              </a:rPr>
              <a:t>Abraham Maslows Modell ist nicht fehlerfrei. Die Pyramide wurde nicht aufgrund von empirischen Grundlagen erstellt, sondern wurde von Maslows persönlichen Erfahrungen und Beobachtungen abgeleitet. Dies bedeutet zusätzlich, dass das Modell nur schwer auf andere Länder und Kulturen übertragen werden kann, da Maslows leben von der westlichen Welt geprägt war. </a:t>
            </a:r>
          </a:p>
          <a:p>
            <a:pPr>
              <a:lnSpc>
                <a:spcPct val="107000"/>
              </a:lnSpc>
              <a:spcAft>
                <a:spcPts val="800"/>
              </a:spcAft>
              <a:buNone/>
            </a:pPr>
            <a:endParaRPr lang="de-CH" sz="3600" dirty="0">
              <a:latin typeface="Inter" panose="02000503000000020004" pitchFamily="50" charset="0"/>
              <a:ea typeface="Inter" panose="02000503000000020004" pitchFamily="50" charset="0"/>
              <a:cs typeface="Inter" panose="02000503000000020004" pitchFamily="50" charset="0"/>
            </a:endParaRPr>
          </a:p>
          <a:p>
            <a:pPr>
              <a:lnSpc>
                <a:spcPct val="107000"/>
              </a:lnSpc>
              <a:spcAft>
                <a:spcPts val="800"/>
              </a:spcAft>
              <a:buNone/>
            </a:pPr>
            <a:r>
              <a:rPr lang="de-CH" sz="3600" dirty="0">
                <a:latin typeface="Inter" panose="02000503000000020004" pitchFamily="50" charset="0"/>
                <a:ea typeface="Inter" panose="02000503000000020004" pitchFamily="50" charset="0"/>
                <a:cs typeface="Inter" panose="02000503000000020004" pitchFamily="50" charset="0"/>
              </a:rPr>
              <a:t>Die Maslow Pyramide kann aber als Grundlage genutzt werden, um den Mensch etwas besser zu verstehen. Nach was streben wir und was ist besonders wichtig – das zeigt das Modell auf. So kann auch in der (Berufs-)Praxis ermittelt werden, welche Bedürfnisse noch nicht gestillt sind und wie man das Bedingungen darauf anpassen und verbessern kann. </a:t>
            </a:r>
          </a:p>
          <a:p>
            <a:pPr>
              <a:spcBef>
                <a:spcPct val="0"/>
              </a:spcBef>
              <a:buNone/>
            </a:pPr>
            <a:endParaRPr lang="de-CH" altLang="de-DE" sz="3600" dirty="0">
              <a:latin typeface="Inter" panose="02000503000000020004" pitchFamily="50" charset="0"/>
              <a:ea typeface="Inter" panose="02000503000000020004" pitchFamily="50" charset="0"/>
              <a:cs typeface="Inter" panose="02000503000000020004" pitchFamily="50" charset="0"/>
            </a:endParaRPr>
          </a:p>
          <a:p>
            <a:pPr>
              <a:spcBef>
                <a:spcPct val="0"/>
              </a:spcBef>
              <a:buNone/>
            </a:pPr>
            <a:endParaRPr lang="de-CH" altLang="de-DE" sz="3600" dirty="0">
              <a:latin typeface="Inter" panose="02000503000000020004" pitchFamily="50" charset="0"/>
              <a:ea typeface="Inter" panose="02000503000000020004" pitchFamily="50" charset="0"/>
              <a:cs typeface="Inter" panose="02000503000000020004" pitchFamily="50" charset="0"/>
            </a:endParaRPr>
          </a:p>
        </p:txBody>
      </p:sp>
      <p:pic>
        <p:nvPicPr>
          <p:cNvPr id="2" name="Grafik 1">
            <a:extLst>
              <a:ext uri="{FF2B5EF4-FFF2-40B4-BE49-F238E27FC236}">
                <a16:creationId xmlns:a16="http://schemas.microsoft.com/office/drawing/2014/main" id="{9FD27871-ADFF-D5FB-FA16-FB4D6EAE5E0E}"/>
              </a:ext>
            </a:extLst>
          </p:cNvPr>
          <p:cNvPicPr>
            <a:picLocks noChangeAspect="1"/>
          </p:cNvPicPr>
          <p:nvPr/>
        </p:nvPicPr>
        <p:blipFill>
          <a:blip r:embed="rId2" cstate="email">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397459" y="12059719"/>
            <a:ext cx="4998167" cy="1107021"/>
          </a:xfrm>
          <a:prstGeom prst="rect">
            <a:avLst/>
          </a:prstGeom>
        </p:spPr>
      </p:pic>
    </p:spTree>
    <p:extLst>
      <p:ext uri="{BB962C8B-B14F-4D97-AF65-F5344CB8AC3E}">
        <p14:creationId xmlns:p14="http://schemas.microsoft.com/office/powerpoint/2010/main" val="3986749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platzhalter 5">
            <a:extLst>
              <a:ext uri="{FF2B5EF4-FFF2-40B4-BE49-F238E27FC236}">
                <a16:creationId xmlns:a16="http://schemas.microsoft.com/office/drawing/2014/main" id="{51416BBC-614F-7147-9AD8-FB46FA327F77}"/>
              </a:ext>
            </a:extLst>
          </p:cNvPr>
          <p:cNvPicPr>
            <a:picLocks noGrp="1" noChangeAspect="1"/>
          </p:cNvPicPr>
          <p:nvPr>
            <p:ph type="pic" sz="quarter" idx="14"/>
          </p:nvPr>
        </p:nvPicPr>
        <p:blipFill>
          <a:blip r:embed="rId2" cstate="email">
            <a:extLst>
              <a:ext uri="{28A0092B-C50C-407E-A947-70E740481C1C}">
                <a14:useLocalDpi xmlns:a14="http://schemas.microsoft.com/office/drawing/2010/main" val="0"/>
              </a:ext>
            </a:extLst>
          </a:blip>
          <a:srcRect/>
          <a:stretch>
            <a:fillRect/>
          </a:stretch>
        </p:blipFill>
        <p:spPr/>
      </p:pic>
      <p:sp>
        <p:nvSpPr>
          <p:cNvPr id="11" name="Rectangle 15">
            <a:extLst>
              <a:ext uri="{FF2B5EF4-FFF2-40B4-BE49-F238E27FC236}">
                <a16:creationId xmlns:a16="http://schemas.microsoft.com/office/drawing/2014/main" id="{490A0EB5-8287-9F43-8650-C31085B6EF6D}"/>
              </a:ext>
            </a:extLst>
          </p:cNvPr>
          <p:cNvSpPr/>
          <p:nvPr/>
        </p:nvSpPr>
        <p:spPr>
          <a:xfrm rot="10800000" flipV="1">
            <a:off x="0" y="-2"/>
            <a:ext cx="24377650" cy="13716001"/>
          </a:xfrm>
          <a:prstGeom prst="rect">
            <a:avLst/>
          </a:prstGeom>
          <a:solidFill>
            <a:srgbClr val="00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sp>
        <p:nvSpPr>
          <p:cNvPr id="16" name="Rectangle 15">
            <a:extLst>
              <a:ext uri="{FF2B5EF4-FFF2-40B4-BE49-F238E27FC236}">
                <a16:creationId xmlns:a16="http://schemas.microsoft.com/office/drawing/2014/main" id="{7CF26D66-B8CD-724D-9887-23A4D2EB0FC1}"/>
              </a:ext>
            </a:extLst>
          </p:cNvPr>
          <p:cNvSpPr/>
          <p:nvPr/>
        </p:nvSpPr>
        <p:spPr>
          <a:xfrm rot="10800000" flipV="1">
            <a:off x="4012152" y="2257426"/>
            <a:ext cx="16353338" cy="9201148"/>
          </a:xfrm>
          <a:prstGeom prst="rect">
            <a:avLst/>
          </a:prstGeom>
          <a:gradFill>
            <a:gsLst>
              <a:gs pos="60000">
                <a:schemeClr val="accent1">
                  <a:alpha val="80000"/>
                </a:schemeClr>
              </a:gs>
              <a:gs pos="0">
                <a:schemeClr val="accent4">
                  <a:alpha val="8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grpSp>
        <p:nvGrpSpPr>
          <p:cNvPr id="5" name="Group 4">
            <a:extLst>
              <a:ext uri="{FF2B5EF4-FFF2-40B4-BE49-F238E27FC236}">
                <a16:creationId xmlns:a16="http://schemas.microsoft.com/office/drawing/2014/main" id="{707F479A-CA36-8040-BFC0-D35A7081712A}"/>
              </a:ext>
            </a:extLst>
          </p:cNvPr>
          <p:cNvGrpSpPr/>
          <p:nvPr/>
        </p:nvGrpSpPr>
        <p:grpSpPr>
          <a:xfrm>
            <a:off x="6087358" y="4703878"/>
            <a:ext cx="12202925" cy="3471875"/>
            <a:chOff x="6565135" y="4942377"/>
            <a:chExt cx="11247372" cy="3095647"/>
          </a:xfrm>
        </p:grpSpPr>
        <p:sp>
          <p:nvSpPr>
            <p:cNvPr id="8" name="Rectangle 7">
              <a:extLst>
                <a:ext uri="{FF2B5EF4-FFF2-40B4-BE49-F238E27FC236}">
                  <a16:creationId xmlns:a16="http://schemas.microsoft.com/office/drawing/2014/main" id="{3428657C-8B0E-AD44-8D43-4CF5BDD5A203}"/>
                </a:ext>
              </a:extLst>
            </p:cNvPr>
            <p:cNvSpPr/>
            <p:nvPr/>
          </p:nvSpPr>
          <p:spPr>
            <a:xfrm>
              <a:off x="6565135" y="6857999"/>
              <a:ext cx="11247372" cy="1180025"/>
            </a:xfrm>
            <a:prstGeom prst="rect">
              <a:avLst/>
            </a:prstGeom>
          </p:spPr>
          <p:txBody>
            <a:bodyPr wrap="square">
              <a:spAutoFit/>
            </a:bodyPr>
            <a:lstStyle/>
            <a:p>
              <a:pPr algn="ctr"/>
              <a:r>
                <a:rPr lang="de-CH" sz="4000" dirty="0">
                  <a:solidFill>
                    <a:schemeClr val="bg1"/>
                  </a:solidFill>
                  <a:latin typeface="Inter" panose="02000503000000020004" pitchFamily="50" charset="0"/>
                  <a:ea typeface="Inter" panose="02000503000000020004" pitchFamily="50" charset="0"/>
                  <a:cs typeface="Inter" panose="02000503000000020004" pitchFamily="50" charset="0"/>
                </a:rPr>
                <a:t>Damit du deine Vorlesung oder deinen nächsten Vortrag rocken kannst.</a:t>
              </a:r>
            </a:p>
          </p:txBody>
        </p:sp>
        <p:grpSp>
          <p:nvGrpSpPr>
            <p:cNvPr id="4" name="Group 3">
              <a:extLst>
                <a:ext uri="{FF2B5EF4-FFF2-40B4-BE49-F238E27FC236}">
                  <a16:creationId xmlns:a16="http://schemas.microsoft.com/office/drawing/2014/main" id="{6C857CBD-CCCB-0F41-8FD7-658D55DB580E}"/>
                </a:ext>
              </a:extLst>
            </p:cNvPr>
            <p:cNvGrpSpPr/>
            <p:nvPr/>
          </p:nvGrpSpPr>
          <p:grpSpPr>
            <a:xfrm>
              <a:off x="6957111" y="4942377"/>
              <a:ext cx="10463426" cy="1453751"/>
              <a:chOff x="6957111" y="1007831"/>
              <a:chExt cx="10463426" cy="1453751"/>
            </a:xfrm>
          </p:grpSpPr>
          <p:sp>
            <p:nvSpPr>
              <p:cNvPr id="9" name="TextBox 8">
                <a:extLst>
                  <a:ext uri="{FF2B5EF4-FFF2-40B4-BE49-F238E27FC236}">
                    <a16:creationId xmlns:a16="http://schemas.microsoft.com/office/drawing/2014/main" id="{CC3CA986-7E49-9443-A27E-534C7596EE52}"/>
                  </a:ext>
                </a:extLst>
              </p:cNvPr>
              <p:cNvSpPr txBox="1"/>
              <p:nvPr/>
            </p:nvSpPr>
            <p:spPr>
              <a:xfrm>
                <a:off x="6957111" y="1473653"/>
                <a:ext cx="10463426" cy="987929"/>
              </a:xfrm>
              <a:prstGeom prst="rect">
                <a:avLst/>
              </a:prstGeom>
              <a:noFill/>
              <a:ln>
                <a:noFill/>
              </a:ln>
            </p:spPr>
            <p:txBody>
              <a:bodyPr wrap="square" rtlCol="0">
                <a:spAutoFit/>
              </a:bodyPr>
              <a:lstStyle/>
              <a:p>
                <a:pPr algn="ct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Präsentationsvorlagen</a:t>
                </a:r>
              </a:p>
            </p:txBody>
          </p:sp>
          <p:sp>
            <p:nvSpPr>
              <p:cNvPr id="10" name="TextBox 9">
                <a:extLst>
                  <a:ext uri="{FF2B5EF4-FFF2-40B4-BE49-F238E27FC236}">
                    <a16:creationId xmlns:a16="http://schemas.microsoft.com/office/drawing/2014/main" id="{81B6AF64-B980-264D-A5B5-E48C4DB504D9}"/>
                  </a:ext>
                </a:extLst>
              </p:cNvPr>
              <p:cNvSpPr txBox="1"/>
              <p:nvPr/>
            </p:nvSpPr>
            <p:spPr>
              <a:xfrm>
                <a:off x="10959424" y="1007831"/>
                <a:ext cx="2458822" cy="411637"/>
              </a:xfrm>
              <a:prstGeom prst="rect">
                <a:avLst/>
              </a:prstGeom>
              <a:noFill/>
            </p:spPr>
            <p:txBody>
              <a:bodyPr wrap="none" rtlCol="0">
                <a:spAutoFit/>
              </a:bodyPr>
              <a:lstStyle/>
              <a:p>
                <a:pPr algn="ctr"/>
                <a:r>
                  <a:rPr lang="de-CH" sz="2400" spc="300" dirty="0">
                    <a:solidFill>
                      <a:schemeClr val="bg1"/>
                    </a:solidFill>
                    <a:latin typeface="Inter" panose="02000503000000020004" pitchFamily="50" charset="0"/>
                    <a:ea typeface="Inter" panose="02000503000000020004" pitchFamily="50" charset="0"/>
                    <a:cs typeface="Inter" panose="02000503000000020004" pitchFamily="50" charset="0"/>
                  </a:rPr>
                  <a:t>Extra für dich</a:t>
                </a:r>
              </a:p>
            </p:txBody>
          </p:sp>
        </p:grpSp>
      </p:grpSp>
    </p:spTree>
    <p:extLst>
      <p:ext uri="{BB962C8B-B14F-4D97-AF65-F5344CB8AC3E}">
        <p14:creationId xmlns:p14="http://schemas.microsoft.com/office/powerpoint/2010/main" val="255238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Freihandform 65">
            <a:extLst>
              <a:ext uri="{FF2B5EF4-FFF2-40B4-BE49-F238E27FC236}">
                <a16:creationId xmlns:a16="http://schemas.microsoft.com/office/drawing/2014/main" id="{92B9F1E8-CF7E-3545-A71A-B864B4D47700}"/>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Inter" panose="02000503000000020004" pitchFamily="50" charset="0"/>
              <a:ea typeface="Inter" panose="02000503000000020004" pitchFamily="50" charset="0"/>
              <a:cs typeface="Inter" panose="02000503000000020004" pitchFamily="50" charset="0"/>
            </a:endParaRPr>
          </a:p>
        </p:txBody>
      </p:sp>
      <p:sp>
        <p:nvSpPr>
          <p:cNvPr id="135" name="TextBox 33">
            <a:extLst>
              <a:ext uri="{FF2B5EF4-FFF2-40B4-BE49-F238E27FC236}">
                <a16:creationId xmlns:a16="http://schemas.microsoft.com/office/drawing/2014/main" id="{2C96E37F-8F3E-E246-91F7-BEAAEE1AB2DE}"/>
              </a:ext>
            </a:extLst>
          </p:cNvPr>
          <p:cNvSpPr txBox="1"/>
          <p:nvPr/>
        </p:nvSpPr>
        <p:spPr>
          <a:xfrm>
            <a:off x="369529" y="553963"/>
            <a:ext cx="23638590" cy="1107996"/>
          </a:xfrm>
          <a:prstGeom prst="rect">
            <a:avLst/>
          </a:prstGeom>
          <a:noFill/>
          <a:ln>
            <a:noFill/>
          </a:ln>
        </p:spPr>
        <p:txBody>
          <a:bodyPr wrap="square" rtlCol="0">
            <a:spAutoFit/>
          </a:bodyPr>
          <a:lstStyle/>
          <a:p>
            <a:pPr algn="ctr">
              <a:defRPr/>
            </a:pP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Bedürfnispyramide von Maslow Präsentationsvorlagen</a:t>
            </a:r>
          </a:p>
        </p:txBody>
      </p:sp>
      <p:sp>
        <p:nvSpPr>
          <p:cNvPr id="170" name="Freeform 5">
            <a:extLst>
              <a:ext uri="{FF2B5EF4-FFF2-40B4-BE49-F238E27FC236}">
                <a16:creationId xmlns:a16="http://schemas.microsoft.com/office/drawing/2014/main" id="{EBFC0F77-407A-7E4D-B063-BADFA7EDE241}"/>
              </a:ext>
            </a:extLst>
          </p:cNvPr>
          <p:cNvSpPr/>
          <p:nvPr/>
        </p:nvSpPr>
        <p:spPr>
          <a:xfrm>
            <a:off x="2675467" y="3779302"/>
            <a:ext cx="7432359" cy="1338266"/>
          </a:xfrm>
          <a:custGeom>
            <a:avLst/>
            <a:gdLst>
              <a:gd name="connsiteX0" fmla="*/ 0 w 3531501"/>
              <a:gd name="connsiteY0" fmla="*/ 0 h 669133"/>
              <a:gd name="connsiteX1" fmla="*/ 3531501 w 3531501"/>
              <a:gd name="connsiteY1" fmla="*/ 0 h 669133"/>
              <a:gd name="connsiteX2" fmla="*/ 3096474 w 3531501"/>
              <a:gd name="connsiteY2" fmla="*/ 669133 h 669133"/>
              <a:gd name="connsiteX3" fmla="*/ 0 w 3531501"/>
              <a:gd name="connsiteY3" fmla="*/ 669133 h 669133"/>
            </a:gdLst>
            <a:ahLst/>
            <a:cxnLst>
              <a:cxn ang="0">
                <a:pos x="connsiteX0" y="connsiteY0"/>
              </a:cxn>
              <a:cxn ang="0">
                <a:pos x="connsiteX1" y="connsiteY1"/>
              </a:cxn>
              <a:cxn ang="0">
                <a:pos x="connsiteX2" y="connsiteY2"/>
              </a:cxn>
              <a:cxn ang="0">
                <a:pos x="connsiteX3" y="connsiteY3"/>
              </a:cxn>
            </a:cxnLst>
            <a:rect l="l" t="t" r="r" b="b"/>
            <a:pathLst>
              <a:path w="3531501" h="669133">
                <a:moveTo>
                  <a:pt x="0" y="0"/>
                </a:moveTo>
                <a:lnTo>
                  <a:pt x="3531501" y="0"/>
                </a:lnTo>
                <a:lnTo>
                  <a:pt x="3096474" y="669133"/>
                </a:lnTo>
                <a:lnTo>
                  <a:pt x="0" y="6691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731520" rtlCol="0" anchor="ctr"/>
          <a:lstStyle/>
          <a:p>
            <a:pPr algn="ctr"/>
            <a:r>
              <a:rPr lang="en-US" sz="2800" b="1" dirty="0">
                <a:solidFill>
                  <a:schemeClr val="accent1"/>
                </a:solidFill>
                <a:latin typeface="Inter" panose="02000503000000020004" pitchFamily="50" charset="0"/>
                <a:ea typeface="Inter" panose="02000503000000020004" pitchFamily="50" charset="0"/>
                <a:cs typeface="Inter" panose="02000503000000020004" pitchFamily="50" charset="0"/>
              </a:rPr>
              <a:t>Selbstverwirklichung </a:t>
            </a:r>
          </a:p>
        </p:txBody>
      </p:sp>
      <p:sp>
        <p:nvSpPr>
          <p:cNvPr id="171" name="Freeform 8">
            <a:extLst>
              <a:ext uri="{FF2B5EF4-FFF2-40B4-BE49-F238E27FC236}">
                <a16:creationId xmlns:a16="http://schemas.microsoft.com/office/drawing/2014/main" id="{45BD0441-FFD9-FA40-BF5D-21A832328787}"/>
              </a:ext>
            </a:extLst>
          </p:cNvPr>
          <p:cNvSpPr/>
          <p:nvPr/>
        </p:nvSpPr>
        <p:spPr>
          <a:xfrm>
            <a:off x="2675467" y="5333657"/>
            <a:ext cx="6421816" cy="825576"/>
          </a:xfrm>
          <a:custGeom>
            <a:avLst/>
            <a:gdLst>
              <a:gd name="connsiteX0" fmla="*/ 0 w 3026230"/>
              <a:gd name="connsiteY0" fmla="*/ 0 h 412788"/>
              <a:gd name="connsiteX1" fmla="*/ 3026230 w 3026230"/>
              <a:gd name="connsiteY1" fmla="*/ 0 h 412788"/>
              <a:gd name="connsiteX2" fmla="*/ 2757862 w 3026230"/>
              <a:gd name="connsiteY2" fmla="*/ 412788 h 412788"/>
              <a:gd name="connsiteX3" fmla="*/ 0 w 3026230"/>
              <a:gd name="connsiteY3" fmla="*/ 412788 h 412788"/>
            </a:gdLst>
            <a:ahLst/>
            <a:cxnLst>
              <a:cxn ang="0">
                <a:pos x="connsiteX0" y="connsiteY0"/>
              </a:cxn>
              <a:cxn ang="0">
                <a:pos x="connsiteX1" y="connsiteY1"/>
              </a:cxn>
              <a:cxn ang="0">
                <a:pos x="connsiteX2" y="connsiteY2"/>
              </a:cxn>
              <a:cxn ang="0">
                <a:pos x="connsiteX3" y="connsiteY3"/>
              </a:cxn>
            </a:cxnLst>
            <a:rect l="l" t="t" r="r" b="b"/>
            <a:pathLst>
              <a:path w="3026230" h="412788">
                <a:moveTo>
                  <a:pt x="0" y="0"/>
                </a:moveTo>
                <a:lnTo>
                  <a:pt x="3026230" y="0"/>
                </a:lnTo>
                <a:lnTo>
                  <a:pt x="2757862" y="412788"/>
                </a:lnTo>
                <a:lnTo>
                  <a:pt x="0" y="4127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731520" rtlCol="0" anchor="ctr"/>
          <a:lstStyle/>
          <a:p>
            <a:pPr algn="ctr"/>
            <a:r>
              <a:rPr lang="en-US" sz="2800" b="1" dirty="0">
                <a:solidFill>
                  <a:schemeClr val="accent2"/>
                </a:solidFill>
                <a:latin typeface="Inter" panose="02000503000000020004" pitchFamily="50" charset="0"/>
                <a:ea typeface="Inter" panose="02000503000000020004" pitchFamily="50" charset="0"/>
                <a:cs typeface="Inter" panose="02000503000000020004" pitchFamily="50" charset="0"/>
              </a:rPr>
              <a:t>Individualbedürfnisse </a:t>
            </a:r>
          </a:p>
        </p:txBody>
      </p:sp>
      <p:sp>
        <p:nvSpPr>
          <p:cNvPr id="172" name="Freeform 11">
            <a:extLst>
              <a:ext uri="{FF2B5EF4-FFF2-40B4-BE49-F238E27FC236}">
                <a16:creationId xmlns:a16="http://schemas.microsoft.com/office/drawing/2014/main" id="{2E5F4764-C449-474C-A995-0D74A52FEEA7}"/>
              </a:ext>
            </a:extLst>
          </p:cNvPr>
          <p:cNvSpPr/>
          <p:nvPr/>
        </p:nvSpPr>
        <p:spPr>
          <a:xfrm>
            <a:off x="2675467" y="7528287"/>
            <a:ext cx="4995011" cy="1241500"/>
          </a:xfrm>
          <a:custGeom>
            <a:avLst/>
            <a:gdLst>
              <a:gd name="connsiteX0" fmla="*/ 0 w 2312827"/>
              <a:gd name="connsiteY0" fmla="*/ 0 h 620750"/>
              <a:gd name="connsiteX1" fmla="*/ 2312827 w 2312827"/>
              <a:gd name="connsiteY1" fmla="*/ 0 h 620750"/>
              <a:gd name="connsiteX2" fmla="*/ 1909256 w 2312827"/>
              <a:gd name="connsiteY2" fmla="*/ 620750 h 620750"/>
              <a:gd name="connsiteX3" fmla="*/ 0 w 2312827"/>
              <a:gd name="connsiteY3" fmla="*/ 620750 h 620750"/>
            </a:gdLst>
            <a:ahLst/>
            <a:cxnLst>
              <a:cxn ang="0">
                <a:pos x="connsiteX0" y="connsiteY0"/>
              </a:cxn>
              <a:cxn ang="0">
                <a:pos x="connsiteX1" y="connsiteY1"/>
              </a:cxn>
              <a:cxn ang="0">
                <a:pos x="connsiteX2" y="connsiteY2"/>
              </a:cxn>
              <a:cxn ang="0">
                <a:pos x="connsiteX3" y="connsiteY3"/>
              </a:cxn>
            </a:cxnLst>
            <a:rect l="l" t="t" r="r" b="b"/>
            <a:pathLst>
              <a:path w="2312827" h="620750">
                <a:moveTo>
                  <a:pt x="0" y="0"/>
                </a:moveTo>
                <a:lnTo>
                  <a:pt x="2312827" y="0"/>
                </a:lnTo>
                <a:lnTo>
                  <a:pt x="1909256" y="620750"/>
                </a:lnTo>
                <a:lnTo>
                  <a:pt x="0" y="62075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731520" rtlCol="0" anchor="ctr"/>
          <a:lstStyle/>
          <a:p>
            <a:pPr algn="ctr"/>
            <a:r>
              <a:rPr lang="de-CH" sz="2800" b="1" dirty="0">
                <a:solidFill>
                  <a:schemeClr val="accent4"/>
                </a:solidFill>
                <a:latin typeface="Inter" panose="02000503000000020004" pitchFamily="50" charset="0"/>
                <a:ea typeface="Inter" panose="02000503000000020004" pitchFamily="50" charset="0"/>
                <a:cs typeface="Inter" panose="02000503000000020004" pitchFamily="50" charset="0"/>
              </a:rPr>
              <a:t>Sicherheitsbedürfnisse </a:t>
            </a:r>
          </a:p>
        </p:txBody>
      </p:sp>
      <p:sp>
        <p:nvSpPr>
          <p:cNvPr id="173" name="Freeform 16">
            <a:extLst>
              <a:ext uri="{FF2B5EF4-FFF2-40B4-BE49-F238E27FC236}">
                <a16:creationId xmlns:a16="http://schemas.microsoft.com/office/drawing/2014/main" id="{E41286E2-3619-5340-A1E9-BCF559818DEF}"/>
              </a:ext>
            </a:extLst>
          </p:cNvPr>
          <p:cNvSpPr/>
          <p:nvPr/>
        </p:nvSpPr>
        <p:spPr>
          <a:xfrm>
            <a:off x="2675467" y="6412493"/>
            <a:ext cx="5720427" cy="807828"/>
          </a:xfrm>
          <a:custGeom>
            <a:avLst/>
            <a:gdLst>
              <a:gd name="connsiteX0" fmla="*/ 0 w 2675535"/>
              <a:gd name="connsiteY0" fmla="*/ 0 h 403914"/>
              <a:gd name="connsiteX1" fmla="*/ 2675535 w 2675535"/>
              <a:gd name="connsiteY1" fmla="*/ 0 h 403914"/>
              <a:gd name="connsiteX2" fmla="*/ 2412937 w 2675535"/>
              <a:gd name="connsiteY2" fmla="*/ 403914 h 403914"/>
              <a:gd name="connsiteX3" fmla="*/ 0 w 2675535"/>
              <a:gd name="connsiteY3" fmla="*/ 403914 h 403914"/>
            </a:gdLst>
            <a:ahLst/>
            <a:cxnLst>
              <a:cxn ang="0">
                <a:pos x="connsiteX0" y="connsiteY0"/>
              </a:cxn>
              <a:cxn ang="0">
                <a:pos x="connsiteX1" y="connsiteY1"/>
              </a:cxn>
              <a:cxn ang="0">
                <a:pos x="connsiteX2" y="connsiteY2"/>
              </a:cxn>
              <a:cxn ang="0">
                <a:pos x="connsiteX3" y="connsiteY3"/>
              </a:cxn>
            </a:cxnLst>
            <a:rect l="l" t="t" r="r" b="b"/>
            <a:pathLst>
              <a:path w="2675535" h="403914">
                <a:moveTo>
                  <a:pt x="0" y="0"/>
                </a:moveTo>
                <a:lnTo>
                  <a:pt x="2675535" y="0"/>
                </a:lnTo>
                <a:lnTo>
                  <a:pt x="2412937" y="403914"/>
                </a:lnTo>
                <a:lnTo>
                  <a:pt x="0" y="40391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731520" rtlCol="0" anchor="ctr"/>
          <a:lstStyle/>
          <a:p>
            <a:pPr algn="ctr"/>
            <a:r>
              <a:rPr lang="en-US" sz="2800" b="1" dirty="0">
                <a:solidFill>
                  <a:schemeClr val="accent3"/>
                </a:solidFill>
                <a:latin typeface="Inter" panose="02000503000000020004" pitchFamily="50" charset="0"/>
                <a:ea typeface="Inter" panose="02000503000000020004" pitchFamily="50" charset="0"/>
                <a:cs typeface="Inter" panose="02000503000000020004" pitchFamily="50" charset="0"/>
              </a:rPr>
              <a:t>Soziale Bedürfnisse </a:t>
            </a:r>
          </a:p>
        </p:txBody>
      </p:sp>
      <p:sp>
        <p:nvSpPr>
          <p:cNvPr id="174" name="Freeform 22">
            <a:extLst>
              <a:ext uri="{FF2B5EF4-FFF2-40B4-BE49-F238E27FC236}">
                <a16:creationId xmlns:a16="http://schemas.microsoft.com/office/drawing/2014/main" id="{A4FE2E95-CDB1-E64B-A5EA-3B15B6113B86}"/>
              </a:ext>
            </a:extLst>
          </p:cNvPr>
          <p:cNvSpPr/>
          <p:nvPr/>
        </p:nvSpPr>
        <p:spPr>
          <a:xfrm>
            <a:off x="11790591" y="3779302"/>
            <a:ext cx="9542236" cy="1338266"/>
          </a:xfrm>
          <a:custGeom>
            <a:avLst/>
            <a:gdLst>
              <a:gd name="connsiteX0" fmla="*/ 0 w 4771118"/>
              <a:gd name="connsiteY0" fmla="*/ 0 h 669133"/>
              <a:gd name="connsiteX1" fmla="*/ 4771118 w 4771118"/>
              <a:gd name="connsiteY1" fmla="*/ 0 h 669133"/>
              <a:gd name="connsiteX2" fmla="*/ 4771118 w 4771118"/>
              <a:gd name="connsiteY2" fmla="*/ 669133 h 669133"/>
              <a:gd name="connsiteX3" fmla="*/ 435026 w 4771118"/>
              <a:gd name="connsiteY3" fmla="*/ 669133 h 669133"/>
            </a:gdLst>
            <a:ahLst/>
            <a:cxnLst>
              <a:cxn ang="0">
                <a:pos x="connsiteX0" y="connsiteY0"/>
              </a:cxn>
              <a:cxn ang="0">
                <a:pos x="connsiteX1" y="connsiteY1"/>
              </a:cxn>
              <a:cxn ang="0">
                <a:pos x="connsiteX2" y="connsiteY2"/>
              </a:cxn>
              <a:cxn ang="0">
                <a:pos x="connsiteX3" y="connsiteY3"/>
              </a:cxn>
            </a:cxnLst>
            <a:rect l="l" t="t" r="r" b="b"/>
            <a:pathLst>
              <a:path w="4771118" h="669133">
                <a:moveTo>
                  <a:pt x="0" y="0"/>
                </a:moveTo>
                <a:lnTo>
                  <a:pt x="4771118" y="0"/>
                </a:lnTo>
                <a:lnTo>
                  <a:pt x="4771118" y="669133"/>
                </a:lnTo>
                <a:lnTo>
                  <a:pt x="435026" y="6691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800" b="1" dirty="0">
                <a:solidFill>
                  <a:schemeClr val="accent1"/>
                </a:solidFill>
                <a:latin typeface="Inter" panose="02000503000000020004" pitchFamily="50" charset="0"/>
                <a:ea typeface="Inter" panose="02000503000000020004" pitchFamily="50" charset="0"/>
                <a:cs typeface="Inter" panose="02000503000000020004" pitchFamily="50" charset="0"/>
              </a:rPr>
              <a:t>Sinn des Lebens entwickeln </a:t>
            </a:r>
            <a:endParaRPr lang="en-US" sz="2800" b="1" dirty="0">
              <a:solidFill>
                <a:schemeClr val="accent1"/>
              </a:solidFill>
              <a:latin typeface="Inter" panose="02000503000000020004" pitchFamily="50" charset="0"/>
              <a:ea typeface="Inter" panose="02000503000000020004" pitchFamily="50" charset="0"/>
              <a:cs typeface="Inter" panose="02000503000000020004" pitchFamily="50" charset="0"/>
            </a:endParaRPr>
          </a:p>
        </p:txBody>
      </p:sp>
      <p:sp>
        <p:nvSpPr>
          <p:cNvPr id="175" name="Freeform 30">
            <a:extLst>
              <a:ext uri="{FF2B5EF4-FFF2-40B4-BE49-F238E27FC236}">
                <a16:creationId xmlns:a16="http://schemas.microsoft.com/office/drawing/2014/main" id="{FB3EF536-5EEC-234F-A3AE-E51368FBED8C}"/>
              </a:ext>
            </a:extLst>
          </p:cNvPr>
          <p:cNvSpPr/>
          <p:nvPr/>
        </p:nvSpPr>
        <p:spPr>
          <a:xfrm>
            <a:off x="12792860" y="5320931"/>
            <a:ext cx="8539970" cy="825576"/>
          </a:xfrm>
          <a:custGeom>
            <a:avLst/>
            <a:gdLst>
              <a:gd name="connsiteX0" fmla="*/ 0 w 4269985"/>
              <a:gd name="connsiteY0" fmla="*/ 0 h 412788"/>
              <a:gd name="connsiteX1" fmla="*/ 4269985 w 4269985"/>
              <a:gd name="connsiteY1" fmla="*/ 0 h 412788"/>
              <a:gd name="connsiteX2" fmla="*/ 4269985 w 4269985"/>
              <a:gd name="connsiteY2" fmla="*/ 412788 h 412788"/>
              <a:gd name="connsiteX3" fmla="*/ 268368 w 4269985"/>
              <a:gd name="connsiteY3" fmla="*/ 412788 h 412788"/>
            </a:gdLst>
            <a:ahLst/>
            <a:cxnLst>
              <a:cxn ang="0">
                <a:pos x="connsiteX0" y="connsiteY0"/>
              </a:cxn>
              <a:cxn ang="0">
                <a:pos x="connsiteX1" y="connsiteY1"/>
              </a:cxn>
              <a:cxn ang="0">
                <a:pos x="connsiteX2" y="connsiteY2"/>
              </a:cxn>
              <a:cxn ang="0">
                <a:pos x="connsiteX3" y="connsiteY3"/>
              </a:cxn>
            </a:cxnLst>
            <a:rect l="l" t="t" r="r" b="b"/>
            <a:pathLst>
              <a:path w="4269985" h="412788">
                <a:moveTo>
                  <a:pt x="0" y="0"/>
                </a:moveTo>
                <a:lnTo>
                  <a:pt x="4269985" y="0"/>
                </a:lnTo>
                <a:lnTo>
                  <a:pt x="4269985" y="412788"/>
                </a:lnTo>
                <a:lnTo>
                  <a:pt x="268368" y="4127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800" b="1" dirty="0">
                <a:solidFill>
                  <a:schemeClr val="accent2"/>
                </a:solidFill>
                <a:latin typeface="Inter" panose="02000503000000020004" pitchFamily="50" charset="0"/>
                <a:ea typeface="Inter" panose="02000503000000020004" pitchFamily="50" charset="0"/>
                <a:cs typeface="Inter" panose="02000503000000020004" pitchFamily="50" charset="0"/>
              </a:rPr>
              <a:t>Status, Anerkennung </a:t>
            </a:r>
            <a:endParaRPr lang="en-US" sz="2800" b="1" dirty="0">
              <a:solidFill>
                <a:schemeClr val="accent2"/>
              </a:solidFill>
              <a:latin typeface="Inter" panose="02000503000000020004" pitchFamily="50" charset="0"/>
              <a:ea typeface="Inter" panose="02000503000000020004" pitchFamily="50" charset="0"/>
              <a:cs typeface="Inter" panose="02000503000000020004" pitchFamily="50" charset="0"/>
            </a:endParaRPr>
          </a:p>
        </p:txBody>
      </p:sp>
      <p:sp>
        <p:nvSpPr>
          <p:cNvPr id="176" name="Freeform 32">
            <a:extLst>
              <a:ext uri="{FF2B5EF4-FFF2-40B4-BE49-F238E27FC236}">
                <a16:creationId xmlns:a16="http://schemas.microsoft.com/office/drawing/2014/main" id="{F51F0E9D-20D2-764C-8FCE-3DF85CE9D81B}"/>
              </a:ext>
            </a:extLst>
          </p:cNvPr>
          <p:cNvSpPr/>
          <p:nvPr/>
        </p:nvSpPr>
        <p:spPr>
          <a:xfrm>
            <a:off x="13502524" y="6412493"/>
            <a:ext cx="7830306" cy="807828"/>
          </a:xfrm>
          <a:custGeom>
            <a:avLst/>
            <a:gdLst>
              <a:gd name="connsiteX0" fmla="*/ 0 w 3915153"/>
              <a:gd name="connsiteY0" fmla="*/ 0 h 403914"/>
              <a:gd name="connsiteX1" fmla="*/ 3915153 w 3915153"/>
              <a:gd name="connsiteY1" fmla="*/ 0 h 403914"/>
              <a:gd name="connsiteX2" fmla="*/ 3915153 w 3915153"/>
              <a:gd name="connsiteY2" fmla="*/ 403914 h 403914"/>
              <a:gd name="connsiteX3" fmla="*/ 262598 w 3915153"/>
              <a:gd name="connsiteY3" fmla="*/ 403914 h 403914"/>
            </a:gdLst>
            <a:ahLst/>
            <a:cxnLst>
              <a:cxn ang="0">
                <a:pos x="connsiteX0" y="connsiteY0"/>
              </a:cxn>
              <a:cxn ang="0">
                <a:pos x="connsiteX1" y="connsiteY1"/>
              </a:cxn>
              <a:cxn ang="0">
                <a:pos x="connsiteX2" y="connsiteY2"/>
              </a:cxn>
              <a:cxn ang="0">
                <a:pos x="connsiteX3" y="connsiteY3"/>
              </a:cxn>
            </a:cxnLst>
            <a:rect l="l" t="t" r="r" b="b"/>
            <a:pathLst>
              <a:path w="3915153" h="403914">
                <a:moveTo>
                  <a:pt x="0" y="0"/>
                </a:moveTo>
                <a:lnTo>
                  <a:pt x="3915153" y="0"/>
                </a:lnTo>
                <a:lnTo>
                  <a:pt x="3915153" y="403914"/>
                </a:lnTo>
                <a:lnTo>
                  <a:pt x="262598" y="40391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800" b="1" dirty="0">
                <a:solidFill>
                  <a:schemeClr val="accent3"/>
                </a:solidFill>
                <a:latin typeface="Inter" panose="02000503000000020004" pitchFamily="50" charset="0"/>
                <a:ea typeface="Inter" panose="02000503000000020004" pitchFamily="50" charset="0"/>
                <a:cs typeface="Inter" panose="02000503000000020004" pitchFamily="50" charset="0"/>
              </a:rPr>
              <a:t>Familie, Beziehung </a:t>
            </a:r>
            <a:endParaRPr lang="en-US" sz="2800" b="1" dirty="0">
              <a:solidFill>
                <a:schemeClr val="accent3"/>
              </a:solidFill>
              <a:latin typeface="Inter" panose="02000503000000020004" pitchFamily="50" charset="0"/>
              <a:ea typeface="Inter" panose="02000503000000020004" pitchFamily="50" charset="0"/>
              <a:cs typeface="Inter" panose="02000503000000020004" pitchFamily="50" charset="0"/>
            </a:endParaRPr>
          </a:p>
        </p:txBody>
      </p:sp>
      <p:sp>
        <p:nvSpPr>
          <p:cNvPr id="177" name="Freeform 34">
            <a:extLst>
              <a:ext uri="{FF2B5EF4-FFF2-40B4-BE49-F238E27FC236}">
                <a16:creationId xmlns:a16="http://schemas.microsoft.com/office/drawing/2014/main" id="{DFC3FED2-30DD-3646-9BA8-B1C5D58E0402}"/>
              </a:ext>
            </a:extLst>
          </p:cNvPr>
          <p:cNvSpPr/>
          <p:nvPr/>
        </p:nvSpPr>
        <p:spPr>
          <a:xfrm>
            <a:off x="14222147" y="7519381"/>
            <a:ext cx="7110680" cy="1241500"/>
          </a:xfrm>
          <a:custGeom>
            <a:avLst/>
            <a:gdLst>
              <a:gd name="connsiteX0" fmla="*/ 0 w 3555340"/>
              <a:gd name="connsiteY0" fmla="*/ 0 h 620750"/>
              <a:gd name="connsiteX1" fmla="*/ 3555340 w 3555340"/>
              <a:gd name="connsiteY1" fmla="*/ 0 h 620750"/>
              <a:gd name="connsiteX2" fmla="*/ 3555340 w 3555340"/>
              <a:gd name="connsiteY2" fmla="*/ 620750 h 620750"/>
              <a:gd name="connsiteX3" fmla="*/ 403571 w 3555340"/>
              <a:gd name="connsiteY3" fmla="*/ 620750 h 620750"/>
            </a:gdLst>
            <a:ahLst/>
            <a:cxnLst>
              <a:cxn ang="0">
                <a:pos x="connsiteX0" y="connsiteY0"/>
              </a:cxn>
              <a:cxn ang="0">
                <a:pos x="connsiteX1" y="connsiteY1"/>
              </a:cxn>
              <a:cxn ang="0">
                <a:pos x="connsiteX2" y="connsiteY2"/>
              </a:cxn>
              <a:cxn ang="0">
                <a:pos x="connsiteX3" y="connsiteY3"/>
              </a:cxn>
            </a:cxnLst>
            <a:rect l="l" t="t" r="r" b="b"/>
            <a:pathLst>
              <a:path w="3555340" h="620750">
                <a:moveTo>
                  <a:pt x="0" y="0"/>
                </a:moveTo>
                <a:lnTo>
                  <a:pt x="3555340" y="0"/>
                </a:lnTo>
                <a:lnTo>
                  <a:pt x="3555340" y="620750"/>
                </a:lnTo>
                <a:lnTo>
                  <a:pt x="403571" y="62075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CH" sz="2800" b="1" dirty="0">
                <a:solidFill>
                  <a:schemeClr val="accent4"/>
                </a:solidFill>
                <a:latin typeface="Inter" panose="02000503000000020004" pitchFamily="50" charset="0"/>
                <a:ea typeface="Inter" panose="02000503000000020004" pitchFamily="50" charset="0"/>
                <a:cs typeface="Inter" panose="02000503000000020004" pitchFamily="50" charset="0"/>
              </a:rPr>
              <a:t>Behausung, Schutz </a:t>
            </a:r>
            <a:endParaRPr lang="en-US" sz="2800" b="1" dirty="0">
              <a:solidFill>
                <a:schemeClr val="accent4"/>
              </a:solidFill>
              <a:latin typeface="Inter" panose="02000503000000020004" pitchFamily="50" charset="0"/>
              <a:ea typeface="Inter" panose="02000503000000020004" pitchFamily="50" charset="0"/>
              <a:cs typeface="Inter" panose="02000503000000020004" pitchFamily="50" charset="0"/>
            </a:endParaRPr>
          </a:p>
        </p:txBody>
      </p:sp>
      <p:sp>
        <p:nvSpPr>
          <p:cNvPr id="178" name="Freeform 36">
            <a:extLst>
              <a:ext uri="{FF2B5EF4-FFF2-40B4-BE49-F238E27FC236}">
                <a16:creationId xmlns:a16="http://schemas.microsoft.com/office/drawing/2014/main" id="{95D93FCA-9659-644B-93E0-47D82A24329E}"/>
              </a:ext>
            </a:extLst>
          </p:cNvPr>
          <p:cNvSpPr/>
          <p:nvPr/>
        </p:nvSpPr>
        <p:spPr>
          <a:xfrm>
            <a:off x="15234608" y="9076685"/>
            <a:ext cx="6098222" cy="1665396"/>
          </a:xfrm>
          <a:custGeom>
            <a:avLst/>
            <a:gdLst>
              <a:gd name="connsiteX0" fmla="*/ 0 w 3049111"/>
              <a:gd name="connsiteY0" fmla="*/ 0 h 832698"/>
              <a:gd name="connsiteX1" fmla="*/ 3049111 w 3049111"/>
              <a:gd name="connsiteY1" fmla="*/ 0 h 832698"/>
              <a:gd name="connsiteX2" fmla="*/ 3049111 w 3049111"/>
              <a:gd name="connsiteY2" fmla="*/ 832698 h 832698"/>
              <a:gd name="connsiteX3" fmla="*/ 541366 w 3049111"/>
              <a:gd name="connsiteY3" fmla="*/ 832698 h 832698"/>
            </a:gdLst>
            <a:ahLst/>
            <a:cxnLst>
              <a:cxn ang="0">
                <a:pos x="connsiteX0" y="connsiteY0"/>
              </a:cxn>
              <a:cxn ang="0">
                <a:pos x="connsiteX1" y="connsiteY1"/>
              </a:cxn>
              <a:cxn ang="0">
                <a:pos x="connsiteX2" y="connsiteY2"/>
              </a:cxn>
              <a:cxn ang="0">
                <a:pos x="connsiteX3" y="connsiteY3"/>
              </a:cxn>
            </a:cxnLst>
            <a:rect l="l" t="t" r="r" b="b"/>
            <a:pathLst>
              <a:path w="3049111" h="832698">
                <a:moveTo>
                  <a:pt x="0" y="0"/>
                </a:moveTo>
                <a:lnTo>
                  <a:pt x="3049111" y="0"/>
                </a:lnTo>
                <a:lnTo>
                  <a:pt x="3049111" y="832698"/>
                </a:lnTo>
                <a:lnTo>
                  <a:pt x="541366" y="8326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CH" sz="2800" b="1" dirty="0">
                <a:solidFill>
                  <a:schemeClr val="accent5"/>
                </a:solidFill>
                <a:latin typeface="Inter" panose="02000503000000020004" pitchFamily="50" charset="0"/>
                <a:ea typeface="Inter" panose="02000503000000020004" pitchFamily="50" charset="0"/>
                <a:cs typeface="Inter" panose="02000503000000020004" pitchFamily="50" charset="0"/>
              </a:rPr>
              <a:t>Luft, Wasser, Nahrung </a:t>
            </a:r>
            <a:endParaRPr lang="en-US" sz="2800" b="1" dirty="0">
              <a:solidFill>
                <a:schemeClr val="accent5"/>
              </a:solidFill>
              <a:latin typeface="Inter" panose="02000503000000020004" pitchFamily="50" charset="0"/>
              <a:ea typeface="Inter" panose="02000503000000020004" pitchFamily="50" charset="0"/>
              <a:cs typeface="Inter" panose="02000503000000020004" pitchFamily="50" charset="0"/>
            </a:endParaRPr>
          </a:p>
        </p:txBody>
      </p:sp>
      <p:grpSp>
        <p:nvGrpSpPr>
          <p:cNvPr id="179" name="Group 37">
            <a:extLst>
              <a:ext uri="{FF2B5EF4-FFF2-40B4-BE49-F238E27FC236}">
                <a16:creationId xmlns:a16="http://schemas.microsoft.com/office/drawing/2014/main" id="{FDAB33D7-798A-FE4D-90ED-092A6E409DDA}"/>
              </a:ext>
            </a:extLst>
          </p:cNvPr>
          <p:cNvGrpSpPr/>
          <p:nvPr/>
        </p:nvGrpSpPr>
        <p:grpSpPr>
          <a:xfrm>
            <a:off x="5808132" y="3172496"/>
            <a:ext cx="10295467" cy="9867039"/>
            <a:chOff x="441146" y="1500186"/>
            <a:chExt cx="5188504" cy="4335464"/>
          </a:xfrm>
        </p:grpSpPr>
        <p:sp>
          <p:nvSpPr>
            <p:cNvPr id="180" name="Freeform 5">
              <a:extLst>
                <a:ext uri="{FF2B5EF4-FFF2-40B4-BE49-F238E27FC236}">
                  <a16:creationId xmlns:a16="http://schemas.microsoft.com/office/drawing/2014/main" id="{345562F6-88F2-AD4C-9FDE-79378A63EE79}"/>
                </a:ext>
              </a:extLst>
            </p:cNvPr>
            <p:cNvSpPr>
              <a:spLocks/>
            </p:cNvSpPr>
            <p:nvPr/>
          </p:nvSpPr>
          <p:spPr bwMode="auto">
            <a:xfrm rot="10800000">
              <a:off x="3035397" y="2816781"/>
              <a:ext cx="1285914" cy="807827"/>
            </a:xfrm>
            <a:custGeom>
              <a:avLst/>
              <a:gdLst>
                <a:gd name="T0" fmla="*/ 2601 w 11008"/>
                <a:gd name="T1" fmla="*/ 7085 h 7085"/>
                <a:gd name="T2" fmla="*/ 11008 w 11008"/>
                <a:gd name="T3" fmla="*/ 4404 h 7085"/>
                <a:gd name="T4" fmla="*/ 11008 w 11008"/>
                <a:gd name="T5" fmla="*/ 0 h 7085"/>
                <a:gd name="T6" fmla="*/ 1503 w 11008"/>
                <a:gd name="T7" fmla="*/ 3032 h 7085"/>
                <a:gd name="T8" fmla="*/ 0 w 11008"/>
                <a:gd name="T9" fmla="*/ 3511 h 7085"/>
                <a:gd name="T10" fmla="*/ 2601 w 11008"/>
                <a:gd name="T11" fmla="*/ 7085 h 7085"/>
              </a:gdLst>
              <a:ahLst/>
              <a:cxnLst>
                <a:cxn ang="0">
                  <a:pos x="T0" y="T1"/>
                </a:cxn>
                <a:cxn ang="0">
                  <a:pos x="T2" y="T3"/>
                </a:cxn>
                <a:cxn ang="0">
                  <a:pos x="T4" y="T5"/>
                </a:cxn>
                <a:cxn ang="0">
                  <a:pos x="T6" y="T7"/>
                </a:cxn>
                <a:cxn ang="0">
                  <a:pos x="T8" y="T9"/>
                </a:cxn>
                <a:cxn ang="0">
                  <a:pos x="T10" y="T11"/>
                </a:cxn>
              </a:cxnLst>
              <a:rect l="0" t="0" r="r" b="b"/>
              <a:pathLst>
                <a:path w="11008" h="7085">
                  <a:moveTo>
                    <a:pt x="2601" y="7085"/>
                  </a:moveTo>
                  <a:lnTo>
                    <a:pt x="11008" y="4404"/>
                  </a:lnTo>
                  <a:lnTo>
                    <a:pt x="11008" y="0"/>
                  </a:lnTo>
                  <a:lnTo>
                    <a:pt x="1503" y="3032"/>
                  </a:lnTo>
                  <a:lnTo>
                    <a:pt x="0" y="3511"/>
                  </a:lnTo>
                  <a:lnTo>
                    <a:pt x="2601" y="7085"/>
                  </a:lnTo>
                  <a:close/>
                </a:path>
              </a:pathLst>
            </a:custGeom>
            <a:gradFill flip="none" rotWithShape="1">
              <a:gsLst>
                <a:gs pos="0">
                  <a:schemeClr val="accent3">
                    <a:lumMod val="75000"/>
                  </a:schemeClr>
                </a:gs>
                <a:gs pos="50000">
                  <a:schemeClr val="accent3">
                    <a:lumMod val="75000"/>
                  </a:schemeClr>
                </a:gs>
                <a:gs pos="100000">
                  <a:schemeClr val="accent3"/>
                </a:gs>
              </a:gsLst>
              <a:lin ang="10800000" scaled="1"/>
              <a:tileRect/>
            </a:gra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81" name="Freeform 6">
              <a:extLst>
                <a:ext uri="{FF2B5EF4-FFF2-40B4-BE49-F238E27FC236}">
                  <a16:creationId xmlns:a16="http://schemas.microsoft.com/office/drawing/2014/main" id="{98C471A9-0FAF-F74A-9226-D6015491312A}"/>
                </a:ext>
              </a:extLst>
            </p:cNvPr>
            <p:cNvSpPr>
              <a:spLocks/>
            </p:cNvSpPr>
            <p:nvPr/>
          </p:nvSpPr>
          <p:spPr bwMode="auto">
            <a:xfrm rot="10800000">
              <a:off x="3035398" y="2729251"/>
              <a:ext cx="981779" cy="393885"/>
            </a:xfrm>
            <a:custGeom>
              <a:avLst/>
              <a:gdLst>
                <a:gd name="T0" fmla="*/ 8407 w 8407"/>
                <a:gd name="T1" fmla="*/ 1425 h 3452"/>
                <a:gd name="T2" fmla="*/ 8407 w 8407"/>
                <a:gd name="T3" fmla="*/ 0 h 3452"/>
                <a:gd name="T4" fmla="*/ 0 w 8407"/>
                <a:gd name="T5" fmla="*/ 2681 h 3452"/>
                <a:gd name="T6" fmla="*/ 75 w 8407"/>
                <a:gd name="T7" fmla="*/ 2785 h 3452"/>
                <a:gd name="T8" fmla="*/ 2051 w 8407"/>
                <a:gd name="T9" fmla="*/ 3452 h 3452"/>
                <a:gd name="T10" fmla="*/ 8407 w 8407"/>
                <a:gd name="T11" fmla="*/ 1425 h 3452"/>
              </a:gdLst>
              <a:ahLst/>
              <a:cxnLst>
                <a:cxn ang="0">
                  <a:pos x="T0" y="T1"/>
                </a:cxn>
                <a:cxn ang="0">
                  <a:pos x="T2" y="T3"/>
                </a:cxn>
                <a:cxn ang="0">
                  <a:pos x="T4" y="T5"/>
                </a:cxn>
                <a:cxn ang="0">
                  <a:pos x="T6" y="T7"/>
                </a:cxn>
                <a:cxn ang="0">
                  <a:pos x="T8" y="T9"/>
                </a:cxn>
                <a:cxn ang="0">
                  <a:pos x="T10" y="T11"/>
                </a:cxn>
              </a:cxnLst>
              <a:rect l="0" t="0" r="r" b="b"/>
              <a:pathLst>
                <a:path w="8407" h="3452">
                  <a:moveTo>
                    <a:pt x="8407" y="1425"/>
                  </a:moveTo>
                  <a:lnTo>
                    <a:pt x="8407" y="0"/>
                  </a:lnTo>
                  <a:lnTo>
                    <a:pt x="0" y="2681"/>
                  </a:lnTo>
                  <a:lnTo>
                    <a:pt x="75" y="2785"/>
                  </a:lnTo>
                  <a:lnTo>
                    <a:pt x="2051" y="3452"/>
                  </a:lnTo>
                  <a:lnTo>
                    <a:pt x="8407" y="1425"/>
                  </a:lnTo>
                  <a:close/>
                </a:path>
              </a:pathLst>
            </a:custGeom>
            <a:solidFill>
              <a:schemeClr val="accent3"/>
            </a:soli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82" name="Freeform 7">
              <a:extLst>
                <a:ext uri="{FF2B5EF4-FFF2-40B4-BE49-F238E27FC236}">
                  <a16:creationId xmlns:a16="http://schemas.microsoft.com/office/drawing/2014/main" id="{CB88B052-D972-8E45-B5AD-6F7CBCA3E102}"/>
                </a:ext>
              </a:extLst>
            </p:cNvPr>
            <p:cNvSpPr>
              <a:spLocks/>
            </p:cNvSpPr>
            <p:nvPr/>
          </p:nvSpPr>
          <p:spPr bwMode="auto">
            <a:xfrm rot="10800000">
              <a:off x="3035398" y="3370225"/>
              <a:ext cx="1854238" cy="1194418"/>
            </a:xfrm>
            <a:custGeom>
              <a:avLst/>
              <a:gdLst>
                <a:gd name="T0" fmla="*/ 3918 w 15876"/>
                <a:gd name="T1" fmla="*/ 10447 h 10481"/>
                <a:gd name="T2" fmla="*/ 4018 w 15876"/>
                <a:gd name="T3" fmla="*/ 10481 h 10481"/>
                <a:gd name="T4" fmla="*/ 15876 w 15876"/>
                <a:gd name="T5" fmla="*/ 6700 h 10481"/>
                <a:gd name="T6" fmla="*/ 15876 w 15876"/>
                <a:gd name="T7" fmla="*/ 0 h 10481"/>
                <a:gd name="T8" fmla="*/ 1592 w 15876"/>
                <a:gd name="T9" fmla="*/ 4555 h 10481"/>
                <a:gd name="T10" fmla="*/ 0 w 15876"/>
                <a:gd name="T11" fmla="*/ 5063 h 10481"/>
                <a:gd name="T12" fmla="*/ 3918 w 15876"/>
                <a:gd name="T13" fmla="*/ 10447 h 10481"/>
              </a:gdLst>
              <a:ahLst/>
              <a:cxnLst>
                <a:cxn ang="0">
                  <a:pos x="T0" y="T1"/>
                </a:cxn>
                <a:cxn ang="0">
                  <a:pos x="T2" y="T3"/>
                </a:cxn>
                <a:cxn ang="0">
                  <a:pos x="T4" y="T5"/>
                </a:cxn>
                <a:cxn ang="0">
                  <a:pos x="T6" y="T7"/>
                </a:cxn>
                <a:cxn ang="0">
                  <a:pos x="T8" y="T9"/>
                </a:cxn>
                <a:cxn ang="0">
                  <a:pos x="T10" y="T11"/>
                </a:cxn>
                <a:cxn ang="0">
                  <a:pos x="T12" y="T13"/>
                </a:cxn>
              </a:cxnLst>
              <a:rect l="0" t="0" r="r" b="b"/>
              <a:pathLst>
                <a:path w="15876" h="10481">
                  <a:moveTo>
                    <a:pt x="3918" y="10447"/>
                  </a:moveTo>
                  <a:lnTo>
                    <a:pt x="4018" y="10481"/>
                  </a:lnTo>
                  <a:lnTo>
                    <a:pt x="15876" y="6700"/>
                  </a:lnTo>
                  <a:lnTo>
                    <a:pt x="15876" y="0"/>
                  </a:lnTo>
                  <a:lnTo>
                    <a:pt x="1592" y="4555"/>
                  </a:lnTo>
                  <a:lnTo>
                    <a:pt x="0" y="5063"/>
                  </a:lnTo>
                  <a:lnTo>
                    <a:pt x="3918" y="10447"/>
                  </a:lnTo>
                  <a:close/>
                </a:path>
              </a:pathLst>
            </a:custGeom>
            <a:gradFill flip="none" rotWithShape="1">
              <a:gsLst>
                <a:gs pos="0">
                  <a:schemeClr val="accent4">
                    <a:lumMod val="75000"/>
                  </a:schemeClr>
                </a:gs>
                <a:gs pos="50000">
                  <a:schemeClr val="accent4">
                    <a:lumMod val="75000"/>
                  </a:schemeClr>
                </a:gs>
                <a:gs pos="100000">
                  <a:schemeClr val="accent4"/>
                </a:gs>
              </a:gsLst>
              <a:lin ang="10800000" scaled="1"/>
              <a:tileRect/>
            </a:gra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83" name="Freeform 8">
              <a:extLst>
                <a:ext uri="{FF2B5EF4-FFF2-40B4-BE49-F238E27FC236}">
                  <a16:creationId xmlns:a16="http://schemas.microsoft.com/office/drawing/2014/main" id="{BDB35B8F-42BE-394A-90C5-C917FF89EF53}"/>
                </a:ext>
              </a:extLst>
            </p:cNvPr>
            <p:cNvSpPr>
              <a:spLocks/>
            </p:cNvSpPr>
            <p:nvPr/>
          </p:nvSpPr>
          <p:spPr bwMode="auto">
            <a:xfrm rot="10800000">
              <a:off x="1652778" y="3284519"/>
              <a:ext cx="1382620" cy="516062"/>
            </a:xfrm>
            <a:custGeom>
              <a:avLst/>
              <a:gdLst>
                <a:gd name="T0" fmla="*/ 9472 w 11839"/>
                <a:gd name="T1" fmla="*/ 4525 h 4525"/>
                <a:gd name="T2" fmla="*/ 11839 w 11839"/>
                <a:gd name="T3" fmla="*/ 3725 h 4525"/>
                <a:gd name="T4" fmla="*/ 0 w 11839"/>
                <a:gd name="T5" fmla="*/ 0 h 4525"/>
                <a:gd name="T6" fmla="*/ 0 w 11839"/>
                <a:gd name="T7" fmla="*/ 1544 h 4525"/>
                <a:gd name="T8" fmla="*/ 9472 w 11839"/>
                <a:gd name="T9" fmla="*/ 4525 h 4525"/>
              </a:gdLst>
              <a:ahLst/>
              <a:cxnLst>
                <a:cxn ang="0">
                  <a:pos x="T0" y="T1"/>
                </a:cxn>
                <a:cxn ang="0">
                  <a:pos x="T2" y="T3"/>
                </a:cxn>
                <a:cxn ang="0">
                  <a:pos x="T4" y="T5"/>
                </a:cxn>
                <a:cxn ang="0">
                  <a:pos x="T6" y="T7"/>
                </a:cxn>
                <a:cxn ang="0">
                  <a:pos x="T8" y="T9"/>
                </a:cxn>
              </a:cxnLst>
              <a:rect l="0" t="0" r="r" b="b"/>
              <a:pathLst>
                <a:path w="11839" h="4525">
                  <a:moveTo>
                    <a:pt x="9472" y="4525"/>
                  </a:moveTo>
                  <a:lnTo>
                    <a:pt x="11839" y="3725"/>
                  </a:lnTo>
                  <a:lnTo>
                    <a:pt x="0" y="0"/>
                  </a:lnTo>
                  <a:lnTo>
                    <a:pt x="0" y="1544"/>
                  </a:lnTo>
                  <a:lnTo>
                    <a:pt x="9472" y="4525"/>
                  </a:lnTo>
                  <a:close/>
                </a:path>
              </a:pathLst>
            </a:custGeom>
            <a:solidFill>
              <a:schemeClr val="accent4"/>
            </a:soli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84" name="Freeform 9">
              <a:extLst>
                <a:ext uri="{FF2B5EF4-FFF2-40B4-BE49-F238E27FC236}">
                  <a16:creationId xmlns:a16="http://schemas.microsoft.com/office/drawing/2014/main" id="{033A916C-FF51-5B4E-A6EF-30C44FF79292}"/>
                </a:ext>
              </a:extLst>
            </p:cNvPr>
            <p:cNvSpPr>
              <a:spLocks/>
            </p:cNvSpPr>
            <p:nvPr/>
          </p:nvSpPr>
          <p:spPr bwMode="auto">
            <a:xfrm rot="10800000">
              <a:off x="3035397" y="3279048"/>
              <a:ext cx="1384722" cy="521533"/>
            </a:xfrm>
            <a:custGeom>
              <a:avLst/>
              <a:gdLst>
                <a:gd name="T0" fmla="*/ 2353 w 11858"/>
                <a:gd name="T1" fmla="*/ 4576 h 4576"/>
                <a:gd name="T2" fmla="*/ 11858 w 11858"/>
                <a:gd name="T3" fmla="*/ 1544 h 4576"/>
                <a:gd name="T4" fmla="*/ 11858 w 11858"/>
                <a:gd name="T5" fmla="*/ 0 h 4576"/>
                <a:gd name="T6" fmla="*/ 0 w 11858"/>
                <a:gd name="T7" fmla="*/ 3781 h 4576"/>
                <a:gd name="T8" fmla="*/ 2353 w 11858"/>
                <a:gd name="T9" fmla="*/ 4576 h 4576"/>
              </a:gdLst>
              <a:ahLst/>
              <a:cxnLst>
                <a:cxn ang="0">
                  <a:pos x="T0" y="T1"/>
                </a:cxn>
                <a:cxn ang="0">
                  <a:pos x="T2" y="T3"/>
                </a:cxn>
                <a:cxn ang="0">
                  <a:pos x="T4" y="T5"/>
                </a:cxn>
                <a:cxn ang="0">
                  <a:pos x="T6" y="T7"/>
                </a:cxn>
                <a:cxn ang="0">
                  <a:pos x="T8" y="T9"/>
                </a:cxn>
              </a:cxnLst>
              <a:rect l="0" t="0" r="r" b="b"/>
              <a:pathLst>
                <a:path w="11858" h="4576">
                  <a:moveTo>
                    <a:pt x="2353" y="4576"/>
                  </a:moveTo>
                  <a:lnTo>
                    <a:pt x="11858" y="1544"/>
                  </a:lnTo>
                  <a:lnTo>
                    <a:pt x="11858" y="0"/>
                  </a:lnTo>
                  <a:lnTo>
                    <a:pt x="0" y="3781"/>
                  </a:lnTo>
                  <a:lnTo>
                    <a:pt x="2353" y="4576"/>
                  </a:lnTo>
                  <a:close/>
                </a:path>
              </a:pathLst>
            </a:custGeom>
            <a:solidFill>
              <a:schemeClr val="accent4"/>
            </a:soli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85" name="Freeform 10">
              <a:extLst>
                <a:ext uri="{FF2B5EF4-FFF2-40B4-BE49-F238E27FC236}">
                  <a16:creationId xmlns:a16="http://schemas.microsoft.com/office/drawing/2014/main" id="{C964A162-F309-AA40-9886-B5CA4E2F361B}"/>
                </a:ext>
              </a:extLst>
            </p:cNvPr>
            <p:cNvSpPr>
              <a:spLocks/>
            </p:cNvSpPr>
            <p:nvPr/>
          </p:nvSpPr>
          <p:spPr bwMode="auto">
            <a:xfrm rot="10800000">
              <a:off x="3035398" y="4044935"/>
              <a:ext cx="1974771" cy="718474"/>
            </a:xfrm>
            <a:custGeom>
              <a:avLst/>
              <a:gdLst>
                <a:gd name="T0" fmla="*/ 16909 w 16909"/>
                <a:gd name="T1" fmla="*/ 1750 h 6305"/>
                <a:gd name="T2" fmla="*/ 16909 w 16909"/>
                <a:gd name="T3" fmla="*/ 0 h 6305"/>
                <a:gd name="T4" fmla="*/ 0 w 16909"/>
                <a:gd name="T5" fmla="*/ 5393 h 6305"/>
                <a:gd name="T6" fmla="*/ 26 w 16909"/>
                <a:gd name="T7" fmla="*/ 5428 h 6305"/>
                <a:gd name="T8" fmla="*/ 2625 w 16909"/>
                <a:gd name="T9" fmla="*/ 6305 h 6305"/>
                <a:gd name="T10" fmla="*/ 16909 w 16909"/>
                <a:gd name="T11" fmla="*/ 1750 h 6305"/>
              </a:gdLst>
              <a:ahLst/>
              <a:cxnLst>
                <a:cxn ang="0">
                  <a:pos x="T0" y="T1"/>
                </a:cxn>
                <a:cxn ang="0">
                  <a:pos x="T2" y="T3"/>
                </a:cxn>
                <a:cxn ang="0">
                  <a:pos x="T4" y="T5"/>
                </a:cxn>
                <a:cxn ang="0">
                  <a:pos x="T6" y="T7"/>
                </a:cxn>
                <a:cxn ang="0">
                  <a:pos x="T8" y="T9"/>
                </a:cxn>
                <a:cxn ang="0">
                  <a:pos x="T10" y="T11"/>
                </a:cxn>
              </a:cxnLst>
              <a:rect l="0" t="0" r="r" b="b"/>
              <a:pathLst>
                <a:path w="16909" h="6305">
                  <a:moveTo>
                    <a:pt x="16909" y="1750"/>
                  </a:moveTo>
                  <a:lnTo>
                    <a:pt x="16909" y="0"/>
                  </a:lnTo>
                  <a:lnTo>
                    <a:pt x="0" y="5393"/>
                  </a:lnTo>
                  <a:lnTo>
                    <a:pt x="26" y="5428"/>
                  </a:lnTo>
                  <a:lnTo>
                    <a:pt x="2625" y="6305"/>
                  </a:lnTo>
                  <a:lnTo>
                    <a:pt x="16909" y="1750"/>
                  </a:lnTo>
                  <a:close/>
                </a:path>
              </a:pathLst>
            </a:custGeom>
            <a:solidFill>
              <a:schemeClr val="accent5"/>
            </a:soli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86" name="Freeform 11">
              <a:extLst>
                <a:ext uri="{FF2B5EF4-FFF2-40B4-BE49-F238E27FC236}">
                  <a16:creationId xmlns:a16="http://schemas.microsoft.com/office/drawing/2014/main" id="{136A1ED1-F6E2-1E49-905B-1BDE0EC3A7DC}"/>
                </a:ext>
              </a:extLst>
            </p:cNvPr>
            <p:cNvSpPr>
              <a:spLocks/>
            </p:cNvSpPr>
            <p:nvPr/>
          </p:nvSpPr>
          <p:spPr bwMode="auto">
            <a:xfrm rot="10800000">
              <a:off x="3035398" y="2277925"/>
              <a:ext cx="883672" cy="682003"/>
            </a:xfrm>
            <a:custGeom>
              <a:avLst/>
              <a:gdLst>
                <a:gd name="T0" fmla="*/ 2601 w 7565"/>
                <a:gd name="T1" fmla="*/ 5988 h 5988"/>
                <a:gd name="T2" fmla="*/ 7565 w 7565"/>
                <a:gd name="T3" fmla="*/ 4405 h 5988"/>
                <a:gd name="T4" fmla="*/ 7565 w 7565"/>
                <a:gd name="T5" fmla="*/ 0 h 5988"/>
                <a:gd name="T6" fmla="*/ 1209 w 7565"/>
                <a:gd name="T7" fmla="*/ 2027 h 5988"/>
                <a:gd name="T8" fmla="*/ 0 w 7565"/>
                <a:gd name="T9" fmla="*/ 2413 h 5988"/>
                <a:gd name="T10" fmla="*/ 2601 w 7565"/>
                <a:gd name="T11" fmla="*/ 5988 h 5988"/>
              </a:gdLst>
              <a:ahLst/>
              <a:cxnLst>
                <a:cxn ang="0">
                  <a:pos x="T0" y="T1"/>
                </a:cxn>
                <a:cxn ang="0">
                  <a:pos x="T2" y="T3"/>
                </a:cxn>
                <a:cxn ang="0">
                  <a:pos x="T4" y="T5"/>
                </a:cxn>
                <a:cxn ang="0">
                  <a:pos x="T6" y="T7"/>
                </a:cxn>
                <a:cxn ang="0">
                  <a:pos x="T8" y="T9"/>
                </a:cxn>
                <a:cxn ang="0">
                  <a:pos x="T10" y="T11"/>
                </a:cxn>
              </a:cxnLst>
              <a:rect l="0" t="0" r="r" b="b"/>
              <a:pathLst>
                <a:path w="7565" h="5988">
                  <a:moveTo>
                    <a:pt x="2601" y="5988"/>
                  </a:moveTo>
                  <a:lnTo>
                    <a:pt x="7565" y="4405"/>
                  </a:lnTo>
                  <a:lnTo>
                    <a:pt x="7565" y="0"/>
                  </a:lnTo>
                  <a:lnTo>
                    <a:pt x="1209" y="2027"/>
                  </a:lnTo>
                  <a:lnTo>
                    <a:pt x="0" y="2413"/>
                  </a:lnTo>
                  <a:lnTo>
                    <a:pt x="2601" y="5988"/>
                  </a:lnTo>
                  <a:close/>
                </a:path>
              </a:pathLst>
            </a:custGeom>
            <a:gradFill flip="none" rotWithShape="1">
              <a:gsLst>
                <a:gs pos="0">
                  <a:schemeClr val="accent2">
                    <a:lumMod val="75000"/>
                  </a:schemeClr>
                </a:gs>
                <a:gs pos="50000">
                  <a:schemeClr val="accent2">
                    <a:lumMod val="75000"/>
                  </a:schemeClr>
                </a:gs>
                <a:gs pos="100000">
                  <a:schemeClr val="accent2"/>
                </a:gs>
              </a:gsLst>
              <a:lin ang="10800000" scaled="1"/>
              <a:tileRect/>
            </a:gra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87" name="Freeform 12">
              <a:extLst>
                <a:ext uri="{FF2B5EF4-FFF2-40B4-BE49-F238E27FC236}">
                  <a16:creationId xmlns:a16="http://schemas.microsoft.com/office/drawing/2014/main" id="{2AD7BCDE-B1E7-CC47-B75F-B64F1B130FD3}"/>
                </a:ext>
              </a:extLst>
            </p:cNvPr>
            <p:cNvSpPr>
              <a:spLocks/>
            </p:cNvSpPr>
            <p:nvPr/>
          </p:nvSpPr>
          <p:spPr bwMode="auto">
            <a:xfrm rot="10800000">
              <a:off x="1176955" y="3375696"/>
              <a:ext cx="1858443" cy="1188947"/>
            </a:xfrm>
            <a:custGeom>
              <a:avLst/>
              <a:gdLst>
                <a:gd name="T0" fmla="*/ 11839 w 15915"/>
                <a:gd name="T1" fmla="*/ 10425 h 10425"/>
                <a:gd name="T2" fmla="*/ 12018 w 15915"/>
                <a:gd name="T3" fmla="*/ 10365 h 10425"/>
                <a:gd name="T4" fmla="*/ 15915 w 15915"/>
                <a:gd name="T5" fmla="*/ 5008 h 10425"/>
                <a:gd name="T6" fmla="*/ 14281 w 15915"/>
                <a:gd name="T7" fmla="*/ 4494 h 10425"/>
                <a:gd name="T8" fmla="*/ 0 w 15915"/>
                <a:gd name="T9" fmla="*/ 0 h 10425"/>
                <a:gd name="T10" fmla="*/ 0 w 15915"/>
                <a:gd name="T11" fmla="*/ 6700 h 10425"/>
                <a:gd name="T12" fmla="*/ 11839 w 15915"/>
                <a:gd name="T13" fmla="*/ 10425 h 10425"/>
              </a:gdLst>
              <a:ahLst/>
              <a:cxnLst>
                <a:cxn ang="0">
                  <a:pos x="T0" y="T1"/>
                </a:cxn>
                <a:cxn ang="0">
                  <a:pos x="T2" y="T3"/>
                </a:cxn>
                <a:cxn ang="0">
                  <a:pos x="T4" y="T5"/>
                </a:cxn>
                <a:cxn ang="0">
                  <a:pos x="T6" y="T7"/>
                </a:cxn>
                <a:cxn ang="0">
                  <a:pos x="T8" y="T9"/>
                </a:cxn>
                <a:cxn ang="0">
                  <a:pos x="T10" y="T11"/>
                </a:cxn>
                <a:cxn ang="0">
                  <a:pos x="T12" y="T13"/>
                </a:cxn>
              </a:cxnLst>
              <a:rect l="0" t="0" r="r" b="b"/>
              <a:pathLst>
                <a:path w="15915" h="10425">
                  <a:moveTo>
                    <a:pt x="11839" y="10425"/>
                  </a:moveTo>
                  <a:lnTo>
                    <a:pt x="12018" y="10365"/>
                  </a:lnTo>
                  <a:lnTo>
                    <a:pt x="15915" y="5008"/>
                  </a:lnTo>
                  <a:lnTo>
                    <a:pt x="14281" y="4494"/>
                  </a:lnTo>
                  <a:lnTo>
                    <a:pt x="0" y="0"/>
                  </a:lnTo>
                  <a:lnTo>
                    <a:pt x="0" y="6700"/>
                  </a:lnTo>
                  <a:lnTo>
                    <a:pt x="11839" y="10425"/>
                  </a:lnTo>
                  <a:close/>
                </a:path>
              </a:pathLst>
            </a:custGeom>
            <a:gradFill flip="none" rotWithShape="1">
              <a:gsLst>
                <a:gs pos="0">
                  <a:schemeClr val="accent4">
                    <a:lumMod val="75000"/>
                  </a:schemeClr>
                </a:gs>
                <a:gs pos="50000">
                  <a:schemeClr val="accent4">
                    <a:lumMod val="75000"/>
                  </a:schemeClr>
                </a:gs>
                <a:gs pos="100000">
                  <a:schemeClr val="accent4"/>
                </a:gs>
              </a:gsLst>
              <a:lin ang="10800000" scaled="1"/>
              <a:tileRect/>
            </a:gra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88" name="Freeform 13">
              <a:extLst>
                <a:ext uri="{FF2B5EF4-FFF2-40B4-BE49-F238E27FC236}">
                  <a16:creationId xmlns:a16="http://schemas.microsoft.com/office/drawing/2014/main" id="{D6005CDE-66B2-2245-A41A-E52C3B0E8AEB}"/>
                </a:ext>
              </a:extLst>
            </p:cNvPr>
            <p:cNvSpPr>
              <a:spLocks/>
            </p:cNvSpPr>
            <p:nvPr/>
          </p:nvSpPr>
          <p:spPr bwMode="auto">
            <a:xfrm rot="10800000">
              <a:off x="1746681" y="2820428"/>
              <a:ext cx="1288717" cy="804180"/>
            </a:xfrm>
            <a:custGeom>
              <a:avLst/>
              <a:gdLst>
                <a:gd name="T0" fmla="*/ 8427 w 11034"/>
                <a:gd name="T1" fmla="*/ 7056 h 7056"/>
                <a:gd name="T2" fmla="*/ 11034 w 11034"/>
                <a:gd name="T3" fmla="*/ 3473 h 7056"/>
                <a:gd name="T4" fmla="*/ 9472 w 11034"/>
                <a:gd name="T5" fmla="*/ 2981 h 7056"/>
                <a:gd name="T6" fmla="*/ 0 w 11034"/>
                <a:gd name="T7" fmla="*/ 0 h 7056"/>
                <a:gd name="T8" fmla="*/ 0 w 11034"/>
                <a:gd name="T9" fmla="*/ 4404 h 7056"/>
                <a:gd name="T10" fmla="*/ 8427 w 11034"/>
                <a:gd name="T11" fmla="*/ 7056 h 7056"/>
              </a:gdLst>
              <a:ahLst/>
              <a:cxnLst>
                <a:cxn ang="0">
                  <a:pos x="T0" y="T1"/>
                </a:cxn>
                <a:cxn ang="0">
                  <a:pos x="T2" y="T3"/>
                </a:cxn>
                <a:cxn ang="0">
                  <a:pos x="T4" y="T5"/>
                </a:cxn>
                <a:cxn ang="0">
                  <a:pos x="T6" y="T7"/>
                </a:cxn>
                <a:cxn ang="0">
                  <a:pos x="T8" y="T9"/>
                </a:cxn>
                <a:cxn ang="0">
                  <a:pos x="T10" y="T11"/>
                </a:cxn>
              </a:cxnLst>
              <a:rect l="0" t="0" r="r" b="b"/>
              <a:pathLst>
                <a:path w="11034" h="7056">
                  <a:moveTo>
                    <a:pt x="8427" y="7056"/>
                  </a:moveTo>
                  <a:lnTo>
                    <a:pt x="11034" y="3473"/>
                  </a:lnTo>
                  <a:lnTo>
                    <a:pt x="9472" y="2981"/>
                  </a:lnTo>
                  <a:lnTo>
                    <a:pt x="0" y="0"/>
                  </a:lnTo>
                  <a:lnTo>
                    <a:pt x="0" y="4404"/>
                  </a:lnTo>
                  <a:lnTo>
                    <a:pt x="8427" y="7056"/>
                  </a:lnTo>
                  <a:close/>
                </a:path>
              </a:pathLst>
            </a:custGeom>
            <a:gradFill flip="none" rotWithShape="1">
              <a:gsLst>
                <a:gs pos="0">
                  <a:schemeClr val="accent3">
                    <a:lumMod val="75000"/>
                  </a:schemeClr>
                </a:gs>
                <a:gs pos="50000">
                  <a:schemeClr val="accent3">
                    <a:lumMod val="75000"/>
                  </a:schemeClr>
                </a:gs>
                <a:gs pos="100000">
                  <a:schemeClr val="accent3"/>
                </a:gs>
              </a:gsLst>
              <a:lin ang="10800000" scaled="1"/>
              <a:tileRect/>
            </a:gra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89" name="Freeform 14">
              <a:extLst>
                <a:ext uri="{FF2B5EF4-FFF2-40B4-BE49-F238E27FC236}">
                  <a16:creationId xmlns:a16="http://schemas.microsoft.com/office/drawing/2014/main" id="{6E2246F9-67BF-0F4B-9C8B-F99973155F09}"/>
                </a:ext>
              </a:extLst>
            </p:cNvPr>
            <p:cNvSpPr>
              <a:spLocks/>
            </p:cNvSpPr>
            <p:nvPr/>
          </p:nvSpPr>
          <p:spPr bwMode="auto">
            <a:xfrm rot="10800000">
              <a:off x="1055721" y="4052229"/>
              <a:ext cx="1979676" cy="711180"/>
            </a:xfrm>
            <a:custGeom>
              <a:avLst/>
              <a:gdLst>
                <a:gd name="T0" fmla="*/ 0 w 16950"/>
                <a:gd name="T1" fmla="*/ 1750 h 6244"/>
                <a:gd name="T2" fmla="*/ 14281 w 16950"/>
                <a:gd name="T3" fmla="*/ 6244 h 6244"/>
                <a:gd name="T4" fmla="*/ 16942 w 16950"/>
                <a:gd name="T5" fmla="*/ 5346 h 6244"/>
                <a:gd name="T6" fmla="*/ 16950 w 16950"/>
                <a:gd name="T7" fmla="*/ 5334 h 6244"/>
                <a:gd name="T8" fmla="*/ 0 w 16950"/>
                <a:gd name="T9" fmla="*/ 0 h 6244"/>
                <a:gd name="T10" fmla="*/ 0 w 16950"/>
                <a:gd name="T11" fmla="*/ 1750 h 6244"/>
              </a:gdLst>
              <a:ahLst/>
              <a:cxnLst>
                <a:cxn ang="0">
                  <a:pos x="T0" y="T1"/>
                </a:cxn>
                <a:cxn ang="0">
                  <a:pos x="T2" y="T3"/>
                </a:cxn>
                <a:cxn ang="0">
                  <a:pos x="T4" y="T5"/>
                </a:cxn>
                <a:cxn ang="0">
                  <a:pos x="T6" y="T7"/>
                </a:cxn>
                <a:cxn ang="0">
                  <a:pos x="T8" y="T9"/>
                </a:cxn>
                <a:cxn ang="0">
                  <a:pos x="T10" y="T11"/>
                </a:cxn>
              </a:cxnLst>
              <a:rect l="0" t="0" r="r" b="b"/>
              <a:pathLst>
                <a:path w="16950" h="6244">
                  <a:moveTo>
                    <a:pt x="0" y="1750"/>
                  </a:moveTo>
                  <a:lnTo>
                    <a:pt x="14281" y="6244"/>
                  </a:lnTo>
                  <a:lnTo>
                    <a:pt x="16942" y="5346"/>
                  </a:lnTo>
                  <a:lnTo>
                    <a:pt x="16950" y="5334"/>
                  </a:lnTo>
                  <a:lnTo>
                    <a:pt x="0" y="0"/>
                  </a:lnTo>
                  <a:lnTo>
                    <a:pt x="0" y="1750"/>
                  </a:lnTo>
                  <a:close/>
                </a:path>
              </a:pathLst>
            </a:custGeom>
            <a:solidFill>
              <a:schemeClr val="accent5"/>
            </a:soli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90" name="Freeform 15">
              <a:extLst>
                <a:ext uri="{FF2B5EF4-FFF2-40B4-BE49-F238E27FC236}">
                  <a16:creationId xmlns:a16="http://schemas.microsoft.com/office/drawing/2014/main" id="{885358DB-273E-F547-9AF1-DF5C6E2233FE}"/>
                </a:ext>
              </a:extLst>
            </p:cNvPr>
            <p:cNvSpPr>
              <a:spLocks/>
            </p:cNvSpPr>
            <p:nvPr/>
          </p:nvSpPr>
          <p:spPr bwMode="auto">
            <a:xfrm rot="10800000">
              <a:off x="3035398" y="4148877"/>
              <a:ext cx="2594252" cy="1686773"/>
            </a:xfrm>
            <a:custGeom>
              <a:avLst/>
              <a:gdLst>
                <a:gd name="T0" fmla="*/ 5304 w 22213"/>
                <a:gd name="T1" fmla="*/ 14794 h 14794"/>
                <a:gd name="T2" fmla="*/ 22213 w 22213"/>
                <a:gd name="T3" fmla="*/ 9401 h 14794"/>
                <a:gd name="T4" fmla="*/ 22213 w 22213"/>
                <a:gd name="T5" fmla="*/ 0 h 14794"/>
                <a:gd name="T6" fmla="*/ 0 w 22213"/>
                <a:gd name="T7" fmla="*/ 7501 h 14794"/>
                <a:gd name="T8" fmla="*/ 5304 w 22213"/>
                <a:gd name="T9" fmla="*/ 14794 h 14794"/>
              </a:gdLst>
              <a:ahLst/>
              <a:cxnLst>
                <a:cxn ang="0">
                  <a:pos x="T0" y="T1"/>
                </a:cxn>
                <a:cxn ang="0">
                  <a:pos x="T2" y="T3"/>
                </a:cxn>
                <a:cxn ang="0">
                  <a:pos x="T4" y="T5"/>
                </a:cxn>
                <a:cxn ang="0">
                  <a:pos x="T6" y="T7"/>
                </a:cxn>
                <a:cxn ang="0">
                  <a:pos x="T8" y="T9"/>
                </a:cxn>
              </a:cxnLst>
              <a:rect l="0" t="0" r="r" b="b"/>
              <a:pathLst>
                <a:path w="22213" h="14794">
                  <a:moveTo>
                    <a:pt x="5304" y="14794"/>
                  </a:moveTo>
                  <a:lnTo>
                    <a:pt x="22213" y="9401"/>
                  </a:lnTo>
                  <a:lnTo>
                    <a:pt x="22213" y="0"/>
                  </a:lnTo>
                  <a:lnTo>
                    <a:pt x="0" y="7501"/>
                  </a:lnTo>
                  <a:lnTo>
                    <a:pt x="5304" y="14794"/>
                  </a:lnTo>
                  <a:close/>
                </a:path>
              </a:pathLst>
            </a:custGeom>
            <a:gradFill flip="none" rotWithShape="1">
              <a:gsLst>
                <a:gs pos="0">
                  <a:schemeClr val="accent5">
                    <a:lumMod val="75000"/>
                  </a:schemeClr>
                </a:gs>
                <a:gs pos="50000">
                  <a:schemeClr val="accent5">
                    <a:lumMod val="75000"/>
                  </a:schemeClr>
                </a:gs>
                <a:gs pos="100000">
                  <a:schemeClr val="accent5"/>
                </a:gs>
              </a:gsLst>
              <a:path path="circle">
                <a:fillToRect l="100000" b="100000"/>
              </a:path>
              <a:tileRect t="-100000" r="-100000"/>
            </a:gra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91" name="Freeform 16">
              <a:extLst>
                <a:ext uri="{FF2B5EF4-FFF2-40B4-BE49-F238E27FC236}">
                  <a16:creationId xmlns:a16="http://schemas.microsoft.com/office/drawing/2014/main" id="{97C72595-857B-334E-875E-B4BDF8C3CA9D}"/>
                </a:ext>
              </a:extLst>
            </p:cNvPr>
            <p:cNvSpPr>
              <a:spLocks/>
            </p:cNvSpPr>
            <p:nvPr/>
          </p:nvSpPr>
          <p:spPr bwMode="auto">
            <a:xfrm rot="10800000">
              <a:off x="3035397" y="2204985"/>
              <a:ext cx="579537" cy="253472"/>
            </a:xfrm>
            <a:custGeom>
              <a:avLst/>
              <a:gdLst>
                <a:gd name="T0" fmla="*/ 4964 w 4964"/>
                <a:gd name="T1" fmla="*/ 1177 h 2225"/>
                <a:gd name="T2" fmla="*/ 4964 w 4964"/>
                <a:gd name="T3" fmla="*/ 0 h 2225"/>
                <a:gd name="T4" fmla="*/ 0 w 4964"/>
                <a:gd name="T5" fmla="*/ 1583 h 2225"/>
                <a:gd name="T6" fmla="*/ 73 w 4964"/>
                <a:gd name="T7" fmla="*/ 1683 h 2225"/>
                <a:gd name="T8" fmla="*/ 1676 w 4964"/>
                <a:gd name="T9" fmla="*/ 2225 h 2225"/>
                <a:gd name="T10" fmla="*/ 4964 w 4964"/>
                <a:gd name="T11" fmla="*/ 1177 h 2225"/>
              </a:gdLst>
              <a:ahLst/>
              <a:cxnLst>
                <a:cxn ang="0">
                  <a:pos x="T0" y="T1"/>
                </a:cxn>
                <a:cxn ang="0">
                  <a:pos x="T2" y="T3"/>
                </a:cxn>
                <a:cxn ang="0">
                  <a:pos x="T4" y="T5"/>
                </a:cxn>
                <a:cxn ang="0">
                  <a:pos x="T6" y="T7"/>
                </a:cxn>
                <a:cxn ang="0">
                  <a:pos x="T8" y="T9"/>
                </a:cxn>
                <a:cxn ang="0">
                  <a:pos x="T10" y="T11"/>
                </a:cxn>
              </a:cxnLst>
              <a:rect l="0" t="0" r="r" b="b"/>
              <a:pathLst>
                <a:path w="4964" h="2225">
                  <a:moveTo>
                    <a:pt x="4964" y="1177"/>
                  </a:moveTo>
                  <a:lnTo>
                    <a:pt x="4964" y="0"/>
                  </a:lnTo>
                  <a:lnTo>
                    <a:pt x="0" y="1583"/>
                  </a:lnTo>
                  <a:lnTo>
                    <a:pt x="73" y="1683"/>
                  </a:lnTo>
                  <a:lnTo>
                    <a:pt x="1676" y="2225"/>
                  </a:lnTo>
                  <a:lnTo>
                    <a:pt x="4964" y="1177"/>
                  </a:lnTo>
                  <a:close/>
                </a:path>
              </a:pathLst>
            </a:custGeom>
            <a:solidFill>
              <a:schemeClr val="accent2"/>
            </a:soli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92" name="Freeform 17">
              <a:extLst>
                <a:ext uri="{FF2B5EF4-FFF2-40B4-BE49-F238E27FC236}">
                  <a16:creationId xmlns:a16="http://schemas.microsoft.com/office/drawing/2014/main" id="{3BBCA2A1-787F-2B43-8530-8E0B9A9F9D23}"/>
                </a:ext>
              </a:extLst>
            </p:cNvPr>
            <p:cNvSpPr>
              <a:spLocks/>
            </p:cNvSpPr>
            <p:nvPr/>
          </p:nvSpPr>
          <p:spPr bwMode="auto">
            <a:xfrm rot="10800000">
              <a:off x="2051516" y="2734722"/>
              <a:ext cx="983881" cy="388414"/>
            </a:xfrm>
            <a:custGeom>
              <a:avLst/>
              <a:gdLst>
                <a:gd name="T0" fmla="*/ 0 w 8427"/>
                <a:gd name="T1" fmla="*/ 1425 h 3409"/>
                <a:gd name="T2" fmla="*/ 6302 w 8427"/>
                <a:gd name="T3" fmla="*/ 3409 h 3409"/>
                <a:gd name="T4" fmla="*/ 8391 w 8427"/>
                <a:gd name="T5" fmla="*/ 2703 h 3409"/>
                <a:gd name="T6" fmla="*/ 8427 w 8427"/>
                <a:gd name="T7" fmla="*/ 2652 h 3409"/>
                <a:gd name="T8" fmla="*/ 0 w 8427"/>
                <a:gd name="T9" fmla="*/ 0 h 3409"/>
                <a:gd name="T10" fmla="*/ 0 w 8427"/>
                <a:gd name="T11" fmla="*/ 1425 h 3409"/>
              </a:gdLst>
              <a:ahLst/>
              <a:cxnLst>
                <a:cxn ang="0">
                  <a:pos x="T0" y="T1"/>
                </a:cxn>
                <a:cxn ang="0">
                  <a:pos x="T2" y="T3"/>
                </a:cxn>
                <a:cxn ang="0">
                  <a:pos x="T4" y="T5"/>
                </a:cxn>
                <a:cxn ang="0">
                  <a:pos x="T6" y="T7"/>
                </a:cxn>
                <a:cxn ang="0">
                  <a:pos x="T8" y="T9"/>
                </a:cxn>
                <a:cxn ang="0">
                  <a:pos x="T10" y="T11"/>
                </a:cxn>
              </a:cxnLst>
              <a:rect l="0" t="0" r="r" b="b"/>
              <a:pathLst>
                <a:path w="8427" h="3409">
                  <a:moveTo>
                    <a:pt x="0" y="1425"/>
                  </a:moveTo>
                  <a:lnTo>
                    <a:pt x="6302" y="3409"/>
                  </a:lnTo>
                  <a:lnTo>
                    <a:pt x="8391" y="2703"/>
                  </a:lnTo>
                  <a:lnTo>
                    <a:pt x="8427" y="2652"/>
                  </a:lnTo>
                  <a:lnTo>
                    <a:pt x="0" y="0"/>
                  </a:lnTo>
                  <a:lnTo>
                    <a:pt x="0" y="1425"/>
                  </a:lnTo>
                  <a:close/>
                </a:path>
              </a:pathLst>
            </a:custGeom>
            <a:solidFill>
              <a:schemeClr val="accent3"/>
            </a:soli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93" name="Freeform 18">
              <a:extLst>
                <a:ext uri="{FF2B5EF4-FFF2-40B4-BE49-F238E27FC236}">
                  <a16:creationId xmlns:a16="http://schemas.microsoft.com/office/drawing/2014/main" id="{A170419D-6F90-1345-AB27-5555530B2960}"/>
                </a:ext>
              </a:extLst>
            </p:cNvPr>
            <p:cNvSpPr>
              <a:spLocks/>
            </p:cNvSpPr>
            <p:nvPr/>
          </p:nvSpPr>
          <p:spPr bwMode="auto">
            <a:xfrm rot="10800000">
              <a:off x="441146" y="4156171"/>
              <a:ext cx="2594252" cy="1679479"/>
            </a:xfrm>
            <a:custGeom>
              <a:avLst/>
              <a:gdLst>
                <a:gd name="T0" fmla="*/ 16950 w 22213"/>
                <a:gd name="T1" fmla="*/ 14735 h 14735"/>
                <a:gd name="T2" fmla="*/ 22213 w 22213"/>
                <a:gd name="T3" fmla="*/ 7501 h 14735"/>
                <a:gd name="T4" fmla="*/ 0 w 22213"/>
                <a:gd name="T5" fmla="*/ 0 h 14735"/>
                <a:gd name="T6" fmla="*/ 0 w 22213"/>
                <a:gd name="T7" fmla="*/ 9401 h 14735"/>
                <a:gd name="T8" fmla="*/ 16950 w 22213"/>
                <a:gd name="T9" fmla="*/ 14735 h 14735"/>
              </a:gdLst>
              <a:ahLst/>
              <a:cxnLst>
                <a:cxn ang="0">
                  <a:pos x="T0" y="T1"/>
                </a:cxn>
                <a:cxn ang="0">
                  <a:pos x="T2" y="T3"/>
                </a:cxn>
                <a:cxn ang="0">
                  <a:pos x="T4" y="T5"/>
                </a:cxn>
                <a:cxn ang="0">
                  <a:pos x="T6" y="T7"/>
                </a:cxn>
                <a:cxn ang="0">
                  <a:pos x="T8" y="T9"/>
                </a:cxn>
              </a:cxnLst>
              <a:rect l="0" t="0" r="r" b="b"/>
              <a:pathLst>
                <a:path w="22213" h="14735">
                  <a:moveTo>
                    <a:pt x="16950" y="14735"/>
                  </a:moveTo>
                  <a:lnTo>
                    <a:pt x="22213" y="7501"/>
                  </a:lnTo>
                  <a:lnTo>
                    <a:pt x="0" y="0"/>
                  </a:lnTo>
                  <a:lnTo>
                    <a:pt x="0" y="9401"/>
                  </a:lnTo>
                  <a:lnTo>
                    <a:pt x="16950" y="14735"/>
                  </a:lnTo>
                  <a:close/>
                </a:path>
              </a:pathLst>
            </a:custGeom>
            <a:gradFill flip="none" rotWithShape="1">
              <a:gsLst>
                <a:gs pos="0">
                  <a:schemeClr val="accent5">
                    <a:lumMod val="75000"/>
                  </a:schemeClr>
                </a:gs>
                <a:gs pos="50000">
                  <a:schemeClr val="accent5">
                    <a:lumMod val="75000"/>
                  </a:schemeClr>
                </a:gs>
                <a:gs pos="100000">
                  <a:schemeClr val="accent5"/>
                </a:gs>
              </a:gsLst>
              <a:path path="circle">
                <a:fillToRect l="100000" b="100000"/>
              </a:path>
              <a:tileRect t="-100000" r="-100000"/>
            </a:gradFill>
            <a:ln>
              <a:noFill/>
            </a:ln>
          </p:spPr>
          <p:txBody>
            <a:bodyPr vert="horz" wrap="square" lIns="182880" tIns="91440" rIns="182880" bIns="91440" numCol="1" anchor="t" anchorCtr="0" compatLnSpc="1">
              <a:prstTxWarp prst="textNoShape">
                <a:avLst/>
              </a:prstTxWarp>
            </a:bodyPr>
            <a:lstStyle/>
            <a:p>
              <a:endParaRPr lang="en-US" sz="7200" dirty="0">
                <a:latin typeface="Inter" panose="02000503000000020004" pitchFamily="50" charset="0"/>
                <a:ea typeface="Inter" panose="02000503000000020004" pitchFamily="50" charset="0"/>
                <a:cs typeface="Inter" panose="02000503000000020004" pitchFamily="50" charset="0"/>
              </a:endParaRPr>
            </a:p>
          </p:txBody>
        </p:sp>
        <p:sp>
          <p:nvSpPr>
            <p:cNvPr id="194" name="Freeform 19">
              <a:extLst>
                <a:ext uri="{FF2B5EF4-FFF2-40B4-BE49-F238E27FC236}">
                  <a16:creationId xmlns:a16="http://schemas.microsoft.com/office/drawing/2014/main" id="{E7B24A24-BF4E-9B4A-BB10-9926D8FE6D1D}"/>
                </a:ext>
              </a:extLst>
            </p:cNvPr>
            <p:cNvSpPr>
              <a:spLocks/>
            </p:cNvSpPr>
            <p:nvPr/>
          </p:nvSpPr>
          <p:spPr bwMode="auto">
            <a:xfrm rot="10800000">
              <a:off x="3035398" y="1500186"/>
              <a:ext cx="498948" cy="824239"/>
            </a:xfrm>
            <a:custGeom>
              <a:avLst/>
              <a:gdLst>
                <a:gd name="T0" fmla="*/ 4270 w 4270"/>
                <a:gd name="T1" fmla="*/ 7230 h 7230"/>
                <a:gd name="T2" fmla="*/ 4270 w 4270"/>
                <a:gd name="T3" fmla="*/ 0 h 7230"/>
                <a:gd name="T4" fmla="*/ 982 w 4270"/>
                <a:gd name="T5" fmla="*/ 1048 h 7230"/>
                <a:gd name="T6" fmla="*/ 0 w 4270"/>
                <a:gd name="T7" fmla="*/ 1361 h 7230"/>
                <a:gd name="T8" fmla="*/ 4270 w 4270"/>
                <a:gd name="T9" fmla="*/ 7230 h 7230"/>
              </a:gdLst>
              <a:ahLst/>
              <a:cxnLst>
                <a:cxn ang="0">
                  <a:pos x="T0" y="T1"/>
                </a:cxn>
                <a:cxn ang="0">
                  <a:pos x="T2" y="T3"/>
                </a:cxn>
                <a:cxn ang="0">
                  <a:pos x="T4" y="T5"/>
                </a:cxn>
                <a:cxn ang="0">
                  <a:pos x="T6" y="T7"/>
                </a:cxn>
                <a:cxn ang="0">
                  <a:pos x="T8" y="T9"/>
                </a:cxn>
              </a:cxnLst>
              <a:rect l="0" t="0" r="r" b="b"/>
              <a:pathLst>
                <a:path w="4270" h="7230">
                  <a:moveTo>
                    <a:pt x="4270" y="7230"/>
                  </a:moveTo>
                  <a:lnTo>
                    <a:pt x="4270" y="0"/>
                  </a:lnTo>
                  <a:lnTo>
                    <a:pt x="982" y="1048"/>
                  </a:lnTo>
                  <a:lnTo>
                    <a:pt x="0" y="1361"/>
                  </a:lnTo>
                  <a:lnTo>
                    <a:pt x="4270" y="7230"/>
                  </a:lnTo>
                  <a:close/>
                </a:path>
              </a:pathLst>
            </a:custGeom>
            <a:gradFill flip="none" rotWithShape="1">
              <a:gsLst>
                <a:gs pos="0">
                  <a:schemeClr val="accent1">
                    <a:lumMod val="75000"/>
                  </a:schemeClr>
                </a:gs>
                <a:gs pos="50000">
                  <a:schemeClr val="accent1">
                    <a:lumMod val="75000"/>
                  </a:schemeClr>
                </a:gs>
                <a:gs pos="100000">
                  <a:schemeClr val="accent1"/>
                </a:gs>
              </a:gsLst>
              <a:lin ang="10800000" scaled="1"/>
              <a:tileRect/>
            </a:gra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95" name="Freeform 20">
              <a:extLst>
                <a:ext uri="{FF2B5EF4-FFF2-40B4-BE49-F238E27FC236}">
                  <a16:creationId xmlns:a16="http://schemas.microsoft.com/office/drawing/2014/main" id="{B3BE9A9F-87DE-D94D-A928-4BFAF51472B8}"/>
                </a:ext>
              </a:extLst>
            </p:cNvPr>
            <p:cNvSpPr>
              <a:spLocks/>
            </p:cNvSpPr>
            <p:nvPr/>
          </p:nvSpPr>
          <p:spPr bwMode="auto">
            <a:xfrm rot="10800000">
              <a:off x="2535748" y="1500186"/>
              <a:ext cx="499649" cy="824239"/>
            </a:xfrm>
            <a:custGeom>
              <a:avLst/>
              <a:gdLst>
                <a:gd name="T0" fmla="*/ 4281 w 4281"/>
                <a:gd name="T1" fmla="*/ 1347 h 7230"/>
                <a:gd name="T2" fmla="*/ 3214 w 4281"/>
                <a:gd name="T3" fmla="*/ 1011 h 7230"/>
                <a:gd name="T4" fmla="*/ 0 w 4281"/>
                <a:gd name="T5" fmla="*/ 0 h 7230"/>
                <a:gd name="T6" fmla="*/ 0 w 4281"/>
                <a:gd name="T7" fmla="*/ 7230 h 7230"/>
                <a:gd name="T8" fmla="*/ 4281 w 4281"/>
                <a:gd name="T9" fmla="*/ 1347 h 7230"/>
              </a:gdLst>
              <a:ahLst/>
              <a:cxnLst>
                <a:cxn ang="0">
                  <a:pos x="T0" y="T1"/>
                </a:cxn>
                <a:cxn ang="0">
                  <a:pos x="T2" y="T3"/>
                </a:cxn>
                <a:cxn ang="0">
                  <a:pos x="T4" y="T5"/>
                </a:cxn>
                <a:cxn ang="0">
                  <a:pos x="T6" y="T7"/>
                </a:cxn>
                <a:cxn ang="0">
                  <a:pos x="T8" y="T9"/>
                </a:cxn>
              </a:cxnLst>
              <a:rect l="0" t="0" r="r" b="b"/>
              <a:pathLst>
                <a:path w="4281" h="7230">
                  <a:moveTo>
                    <a:pt x="4281" y="1347"/>
                  </a:moveTo>
                  <a:lnTo>
                    <a:pt x="3214" y="1011"/>
                  </a:lnTo>
                  <a:lnTo>
                    <a:pt x="0" y="0"/>
                  </a:lnTo>
                  <a:lnTo>
                    <a:pt x="0" y="7230"/>
                  </a:lnTo>
                  <a:lnTo>
                    <a:pt x="4281" y="1347"/>
                  </a:lnTo>
                  <a:close/>
                </a:path>
              </a:pathLst>
            </a:custGeom>
            <a:gradFill flip="none" rotWithShape="1">
              <a:gsLst>
                <a:gs pos="0">
                  <a:schemeClr val="accent1">
                    <a:lumMod val="75000"/>
                  </a:schemeClr>
                </a:gs>
                <a:gs pos="50000">
                  <a:schemeClr val="accent1">
                    <a:lumMod val="75000"/>
                  </a:schemeClr>
                </a:gs>
                <a:gs pos="100000">
                  <a:schemeClr val="accent1"/>
                </a:gs>
              </a:gsLst>
              <a:lin ang="10800000" scaled="1"/>
              <a:tileRect/>
            </a:gra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96" name="Freeform 21">
              <a:extLst>
                <a:ext uri="{FF2B5EF4-FFF2-40B4-BE49-F238E27FC236}">
                  <a16:creationId xmlns:a16="http://schemas.microsoft.com/office/drawing/2014/main" id="{A538AF86-27F2-3846-8DE3-8C960CF323DD}"/>
                </a:ext>
              </a:extLst>
            </p:cNvPr>
            <p:cNvSpPr>
              <a:spLocks/>
            </p:cNvSpPr>
            <p:nvPr/>
          </p:nvSpPr>
          <p:spPr bwMode="auto">
            <a:xfrm rot="10800000">
              <a:off x="2149624" y="2279749"/>
              <a:ext cx="885774" cy="680180"/>
            </a:xfrm>
            <a:custGeom>
              <a:avLst/>
              <a:gdLst>
                <a:gd name="T0" fmla="*/ 4976 w 7584"/>
                <a:gd name="T1" fmla="*/ 5972 h 5972"/>
                <a:gd name="T2" fmla="*/ 7584 w 7584"/>
                <a:gd name="T3" fmla="*/ 2387 h 5972"/>
                <a:gd name="T4" fmla="*/ 6302 w 7584"/>
                <a:gd name="T5" fmla="*/ 1984 h 5972"/>
                <a:gd name="T6" fmla="*/ 0 w 7584"/>
                <a:gd name="T7" fmla="*/ 0 h 5972"/>
                <a:gd name="T8" fmla="*/ 0 w 7584"/>
                <a:gd name="T9" fmla="*/ 4405 h 5972"/>
                <a:gd name="T10" fmla="*/ 4976 w 7584"/>
                <a:gd name="T11" fmla="*/ 5972 h 5972"/>
              </a:gdLst>
              <a:ahLst/>
              <a:cxnLst>
                <a:cxn ang="0">
                  <a:pos x="T0" y="T1"/>
                </a:cxn>
                <a:cxn ang="0">
                  <a:pos x="T2" y="T3"/>
                </a:cxn>
                <a:cxn ang="0">
                  <a:pos x="T4" y="T5"/>
                </a:cxn>
                <a:cxn ang="0">
                  <a:pos x="T6" y="T7"/>
                </a:cxn>
                <a:cxn ang="0">
                  <a:pos x="T8" y="T9"/>
                </a:cxn>
                <a:cxn ang="0">
                  <a:pos x="T10" y="T11"/>
                </a:cxn>
              </a:cxnLst>
              <a:rect l="0" t="0" r="r" b="b"/>
              <a:pathLst>
                <a:path w="7584" h="5972">
                  <a:moveTo>
                    <a:pt x="4976" y="5972"/>
                  </a:moveTo>
                  <a:lnTo>
                    <a:pt x="7584" y="2387"/>
                  </a:lnTo>
                  <a:lnTo>
                    <a:pt x="6302" y="1984"/>
                  </a:lnTo>
                  <a:lnTo>
                    <a:pt x="0" y="0"/>
                  </a:lnTo>
                  <a:lnTo>
                    <a:pt x="0" y="4405"/>
                  </a:lnTo>
                  <a:lnTo>
                    <a:pt x="4976" y="5972"/>
                  </a:lnTo>
                  <a:close/>
                </a:path>
              </a:pathLst>
            </a:custGeom>
            <a:gradFill flip="none" rotWithShape="1">
              <a:gsLst>
                <a:gs pos="0">
                  <a:schemeClr val="accent2">
                    <a:lumMod val="75000"/>
                  </a:schemeClr>
                </a:gs>
                <a:gs pos="50000">
                  <a:schemeClr val="accent2">
                    <a:lumMod val="75000"/>
                  </a:schemeClr>
                </a:gs>
                <a:gs pos="100000">
                  <a:schemeClr val="accent2"/>
                </a:gs>
              </a:gsLst>
              <a:lin ang="10800000" scaled="1"/>
              <a:tileRect/>
            </a:gra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sp>
          <p:nvSpPr>
            <p:cNvPr id="197" name="Freeform 22">
              <a:extLst>
                <a:ext uri="{FF2B5EF4-FFF2-40B4-BE49-F238E27FC236}">
                  <a16:creationId xmlns:a16="http://schemas.microsoft.com/office/drawing/2014/main" id="{E529C9EB-72E6-F540-BEEC-16CD49E6C917}"/>
                </a:ext>
              </a:extLst>
            </p:cNvPr>
            <p:cNvSpPr>
              <a:spLocks/>
            </p:cNvSpPr>
            <p:nvPr/>
          </p:nvSpPr>
          <p:spPr bwMode="auto">
            <a:xfrm rot="10800000">
              <a:off x="2454459" y="2208631"/>
              <a:ext cx="580939" cy="249825"/>
            </a:xfrm>
            <a:custGeom>
              <a:avLst/>
              <a:gdLst>
                <a:gd name="T0" fmla="*/ 0 w 4976"/>
                <a:gd name="T1" fmla="*/ 1177 h 2188"/>
                <a:gd name="T2" fmla="*/ 3214 w 4976"/>
                <a:gd name="T3" fmla="*/ 2188 h 2188"/>
                <a:gd name="T4" fmla="*/ 4951 w 4976"/>
                <a:gd name="T5" fmla="*/ 1601 h 2188"/>
                <a:gd name="T6" fmla="*/ 4976 w 4976"/>
                <a:gd name="T7" fmla="*/ 1567 h 2188"/>
                <a:gd name="T8" fmla="*/ 0 w 4976"/>
                <a:gd name="T9" fmla="*/ 0 h 2188"/>
                <a:gd name="T10" fmla="*/ 0 w 4976"/>
                <a:gd name="T11" fmla="*/ 1177 h 2188"/>
              </a:gdLst>
              <a:ahLst/>
              <a:cxnLst>
                <a:cxn ang="0">
                  <a:pos x="T0" y="T1"/>
                </a:cxn>
                <a:cxn ang="0">
                  <a:pos x="T2" y="T3"/>
                </a:cxn>
                <a:cxn ang="0">
                  <a:pos x="T4" y="T5"/>
                </a:cxn>
                <a:cxn ang="0">
                  <a:pos x="T6" y="T7"/>
                </a:cxn>
                <a:cxn ang="0">
                  <a:pos x="T8" y="T9"/>
                </a:cxn>
                <a:cxn ang="0">
                  <a:pos x="T10" y="T11"/>
                </a:cxn>
              </a:cxnLst>
              <a:rect l="0" t="0" r="r" b="b"/>
              <a:pathLst>
                <a:path w="4976" h="2188">
                  <a:moveTo>
                    <a:pt x="0" y="1177"/>
                  </a:moveTo>
                  <a:lnTo>
                    <a:pt x="3214" y="2188"/>
                  </a:lnTo>
                  <a:lnTo>
                    <a:pt x="4951" y="1601"/>
                  </a:lnTo>
                  <a:lnTo>
                    <a:pt x="4976" y="1567"/>
                  </a:lnTo>
                  <a:lnTo>
                    <a:pt x="0" y="0"/>
                  </a:lnTo>
                  <a:lnTo>
                    <a:pt x="0" y="1177"/>
                  </a:lnTo>
                  <a:close/>
                </a:path>
              </a:pathLst>
            </a:custGeom>
            <a:solidFill>
              <a:schemeClr val="accent2"/>
            </a:solidFill>
            <a:ln>
              <a:noFill/>
            </a:ln>
          </p:spPr>
          <p:txBody>
            <a:bodyPr vert="horz" wrap="square" lIns="182880" tIns="91440" rIns="182880" bIns="91440" numCol="1" anchor="t" anchorCtr="0" compatLnSpc="1">
              <a:prstTxWarp prst="textNoShape">
                <a:avLst/>
              </a:prstTxWarp>
            </a:bodyPr>
            <a:lstStyle/>
            <a:p>
              <a:endParaRPr lang="en-US" sz="7200">
                <a:latin typeface="Inter" panose="02000503000000020004" pitchFamily="50" charset="0"/>
                <a:ea typeface="Inter" panose="02000503000000020004" pitchFamily="50" charset="0"/>
                <a:cs typeface="Inter" panose="02000503000000020004" pitchFamily="50" charset="0"/>
              </a:endParaRPr>
            </a:p>
          </p:txBody>
        </p:sp>
      </p:grpSp>
      <p:sp>
        <p:nvSpPr>
          <p:cNvPr id="198" name="Freeform 58">
            <a:extLst>
              <a:ext uri="{FF2B5EF4-FFF2-40B4-BE49-F238E27FC236}">
                <a16:creationId xmlns:a16="http://schemas.microsoft.com/office/drawing/2014/main" id="{D38270D3-8982-8D4D-B4F5-6EA5C5D89C3F}"/>
              </a:ext>
            </a:extLst>
          </p:cNvPr>
          <p:cNvSpPr/>
          <p:nvPr/>
        </p:nvSpPr>
        <p:spPr>
          <a:xfrm>
            <a:off x="2675467" y="9091273"/>
            <a:ext cx="3978859" cy="1650808"/>
          </a:xfrm>
          <a:custGeom>
            <a:avLst/>
            <a:gdLst>
              <a:gd name="connsiteX0" fmla="*/ 0 w 1804751"/>
              <a:gd name="connsiteY0" fmla="*/ 0 h 825404"/>
              <a:gd name="connsiteX1" fmla="*/ 1804751 w 1804751"/>
              <a:gd name="connsiteY1" fmla="*/ 0 h 825404"/>
              <a:gd name="connsiteX2" fmla="*/ 1268127 w 1804751"/>
              <a:gd name="connsiteY2" fmla="*/ 825404 h 825404"/>
              <a:gd name="connsiteX3" fmla="*/ 0 w 1804751"/>
              <a:gd name="connsiteY3" fmla="*/ 825404 h 825404"/>
            </a:gdLst>
            <a:ahLst/>
            <a:cxnLst>
              <a:cxn ang="0">
                <a:pos x="connsiteX0" y="connsiteY0"/>
              </a:cxn>
              <a:cxn ang="0">
                <a:pos x="connsiteX1" y="connsiteY1"/>
              </a:cxn>
              <a:cxn ang="0">
                <a:pos x="connsiteX2" y="connsiteY2"/>
              </a:cxn>
              <a:cxn ang="0">
                <a:pos x="connsiteX3" y="connsiteY3"/>
              </a:cxn>
            </a:cxnLst>
            <a:rect l="l" t="t" r="r" b="b"/>
            <a:pathLst>
              <a:path w="1804751" h="825404">
                <a:moveTo>
                  <a:pt x="0" y="0"/>
                </a:moveTo>
                <a:lnTo>
                  <a:pt x="1804751" y="0"/>
                </a:lnTo>
                <a:lnTo>
                  <a:pt x="1268127" y="825404"/>
                </a:lnTo>
                <a:lnTo>
                  <a:pt x="0" y="82540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914400" rtlCol="0" anchor="ctr"/>
          <a:lstStyle/>
          <a:p>
            <a:pPr algn="ctr"/>
            <a:r>
              <a:rPr lang="de-CH" sz="2800" b="1" dirty="0">
                <a:solidFill>
                  <a:schemeClr val="accent5"/>
                </a:solidFill>
                <a:latin typeface="Inter" panose="02000503000000020004" pitchFamily="50" charset="0"/>
                <a:ea typeface="Inter" panose="02000503000000020004" pitchFamily="50" charset="0"/>
                <a:cs typeface="Inter" panose="02000503000000020004" pitchFamily="50" charset="0"/>
              </a:rPr>
              <a:t>Physiologische</a:t>
            </a:r>
            <a:r>
              <a:rPr lang="en-US" sz="2800" b="1" dirty="0">
                <a:solidFill>
                  <a:schemeClr val="accent5"/>
                </a:solidFill>
                <a:latin typeface="Inter" panose="02000503000000020004" pitchFamily="50" charset="0"/>
                <a:ea typeface="Inter" panose="02000503000000020004" pitchFamily="50" charset="0"/>
                <a:cs typeface="Inter" panose="02000503000000020004" pitchFamily="50" charset="0"/>
              </a:rPr>
              <a:t> Bedürfnisse </a:t>
            </a:r>
          </a:p>
        </p:txBody>
      </p:sp>
      <p:sp>
        <p:nvSpPr>
          <p:cNvPr id="199" name="Rectangle 35">
            <a:extLst>
              <a:ext uri="{FF2B5EF4-FFF2-40B4-BE49-F238E27FC236}">
                <a16:creationId xmlns:a16="http://schemas.microsoft.com/office/drawing/2014/main" id="{5753D29C-26D3-1349-A4AE-86E059082CBA}"/>
              </a:ext>
            </a:extLst>
          </p:cNvPr>
          <p:cNvSpPr/>
          <p:nvPr/>
        </p:nvSpPr>
        <p:spPr>
          <a:xfrm>
            <a:off x="10910569" y="3687061"/>
            <a:ext cx="806526" cy="1338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latin typeface="Inter" panose="02000503000000020004" pitchFamily="50" charset="0"/>
                <a:ea typeface="Inter" panose="02000503000000020004" pitchFamily="50" charset="0"/>
                <a:cs typeface="Inter" panose="02000503000000020004" pitchFamily="50" charset="0"/>
              </a:rPr>
              <a:t>5</a:t>
            </a:r>
          </a:p>
        </p:txBody>
      </p:sp>
      <p:sp>
        <p:nvSpPr>
          <p:cNvPr id="200" name="Rectangle 56">
            <a:extLst>
              <a:ext uri="{FF2B5EF4-FFF2-40B4-BE49-F238E27FC236}">
                <a16:creationId xmlns:a16="http://schemas.microsoft.com/office/drawing/2014/main" id="{661C1D0B-B3D3-4743-BDDA-DB22FF887834}"/>
              </a:ext>
            </a:extLst>
          </p:cNvPr>
          <p:cNvSpPr/>
          <p:nvPr/>
        </p:nvSpPr>
        <p:spPr>
          <a:xfrm>
            <a:off x="11238284" y="5227345"/>
            <a:ext cx="806526" cy="825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effectLst>
                  <a:outerShdw blurRad="38100" dist="38100" dir="2700000" algn="tl">
                    <a:srgbClr val="000000">
                      <a:alpha val="43137"/>
                    </a:srgbClr>
                  </a:outerShdw>
                </a:effectLst>
                <a:latin typeface="Inter" panose="02000503000000020004" pitchFamily="50" charset="0"/>
                <a:ea typeface="Inter" panose="02000503000000020004" pitchFamily="50" charset="0"/>
                <a:cs typeface="Inter" panose="02000503000000020004" pitchFamily="50" charset="0"/>
              </a:rPr>
              <a:t>4</a:t>
            </a:r>
          </a:p>
        </p:txBody>
      </p:sp>
      <p:sp>
        <p:nvSpPr>
          <p:cNvPr id="201" name="Rectangle 57">
            <a:extLst>
              <a:ext uri="{FF2B5EF4-FFF2-40B4-BE49-F238E27FC236}">
                <a16:creationId xmlns:a16="http://schemas.microsoft.com/office/drawing/2014/main" id="{3BCB0B81-AF33-C64F-B851-4588AFEE3198}"/>
              </a:ext>
            </a:extLst>
          </p:cNvPr>
          <p:cNvSpPr/>
          <p:nvPr/>
        </p:nvSpPr>
        <p:spPr>
          <a:xfrm>
            <a:off x="11590560" y="6696224"/>
            <a:ext cx="806526" cy="80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effectLst>
                  <a:outerShdw blurRad="38100" dist="38100" dir="2700000" algn="tl">
                    <a:srgbClr val="000000">
                      <a:alpha val="43137"/>
                    </a:srgbClr>
                  </a:outerShdw>
                </a:effectLst>
                <a:latin typeface="Inter" panose="02000503000000020004" pitchFamily="50" charset="0"/>
                <a:ea typeface="Inter" panose="02000503000000020004" pitchFamily="50" charset="0"/>
                <a:cs typeface="Inter" panose="02000503000000020004" pitchFamily="50" charset="0"/>
              </a:rPr>
              <a:t>3</a:t>
            </a:r>
          </a:p>
        </p:txBody>
      </p:sp>
      <p:sp>
        <p:nvSpPr>
          <p:cNvPr id="202" name="Rectangle 59">
            <a:extLst>
              <a:ext uri="{FF2B5EF4-FFF2-40B4-BE49-F238E27FC236}">
                <a16:creationId xmlns:a16="http://schemas.microsoft.com/office/drawing/2014/main" id="{8002B7DA-1711-0F47-817D-DDF9FE4DC803}"/>
              </a:ext>
            </a:extLst>
          </p:cNvPr>
          <p:cNvSpPr/>
          <p:nvPr/>
        </p:nvSpPr>
        <p:spPr>
          <a:xfrm>
            <a:off x="12103063" y="8163045"/>
            <a:ext cx="806526" cy="124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effectLst>
                  <a:outerShdw blurRad="38100" dist="38100" dir="2700000" algn="tl">
                    <a:srgbClr val="000000">
                      <a:alpha val="43137"/>
                    </a:srgbClr>
                  </a:outerShdw>
                </a:effectLst>
                <a:latin typeface="Inter" panose="02000503000000020004" pitchFamily="50" charset="0"/>
                <a:ea typeface="Inter" panose="02000503000000020004" pitchFamily="50" charset="0"/>
                <a:cs typeface="Inter" panose="02000503000000020004" pitchFamily="50" charset="0"/>
              </a:rPr>
              <a:t>2</a:t>
            </a:r>
          </a:p>
        </p:txBody>
      </p:sp>
      <p:sp>
        <p:nvSpPr>
          <p:cNvPr id="203" name="Rectangle 60">
            <a:extLst>
              <a:ext uri="{FF2B5EF4-FFF2-40B4-BE49-F238E27FC236}">
                <a16:creationId xmlns:a16="http://schemas.microsoft.com/office/drawing/2014/main" id="{A443F2B7-2F43-EC41-BB36-34A35A5125D6}"/>
              </a:ext>
            </a:extLst>
          </p:cNvPr>
          <p:cNvSpPr/>
          <p:nvPr/>
        </p:nvSpPr>
        <p:spPr>
          <a:xfrm>
            <a:off x="12760304" y="10159368"/>
            <a:ext cx="806526" cy="16653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600" b="1" dirty="0">
                <a:effectLst>
                  <a:outerShdw blurRad="38100" dist="38100" dir="2700000" algn="tl">
                    <a:srgbClr val="000000">
                      <a:alpha val="43137"/>
                    </a:srgbClr>
                  </a:outerShdw>
                </a:effectLst>
                <a:latin typeface="Inter" panose="02000503000000020004" pitchFamily="50" charset="0"/>
                <a:ea typeface="Inter" panose="02000503000000020004" pitchFamily="50" charset="0"/>
                <a:cs typeface="Inter" panose="02000503000000020004" pitchFamily="50" charset="0"/>
              </a:rPr>
              <a:t>1</a:t>
            </a:r>
          </a:p>
        </p:txBody>
      </p:sp>
      <p:pic>
        <p:nvPicPr>
          <p:cNvPr id="214" name="Grafik 213">
            <a:extLst>
              <a:ext uri="{FF2B5EF4-FFF2-40B4-BE49-F238E27FC236}">
                <a16:creationId xmlns:a16="http://schemas.microsoft.com/office/drawing/2014/main" id="{CDEF53C2-37DA-B045-976F-85753C32D0B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31247" y="10352405"/>
            <a:ext cx="1229652" cy="1229652"/>
          </a:xfrm>
          <a:prstGeom prst="rect">
            <a:avLst/>
          </a:prstGeom>
        </p:spPr>
      </p:pic>
      <p:pic>
        <p:nvPicPr>
          <p:cNvPr id="215" name="Grafik 214">
            <a:extLst>
              <a:ext uri="{FF2B5EF4-FFF2-40B4-BE49-F238E27FC236}">
                <a16:creationId xmlns:a16="http://schemas.microsoft.com/office/drawing/2014/main" id="{ACF7E5BA-F7AC-8C45-BE2C-1733E77243F5}"/>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9043498" y="8245864"/>
            <a:ext cx="940299" cy="940299"/>
          </a:xfrm>
          <a:prstGeom prst="rect">
            <a:avLst/>
          </a:prstGeom>
        </p:spPr>
      </p:pic>
      <p:pic>
        <p:nvPicPr>
          <p:cNvPr id="3" name="Grafik 2">
            <a:extLst>
              <a:ext uri="{FF2B5EF4-FFF2-40B4-BE49-F238E27FC236}">
                <a16:creationId xmlns:a16="http://schemas.microsoft.com/office/drawing/2014/main" id="{0B752CC9-A7C6-B949-9D46-A8137463DFDC}"/>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9623167" y="6758039"/>
            <a:ext cx="651848" cy="651848"/>
          </a:xfrm>
          <a:prstGeom prst="rect">
            <a:avLst/>
          </a:prstGeom>
        </p:spPr>
      </p:pic>
      <p:pic>
        <p:nvPicPr>
          <p:cNvPr id="216" name="Grafik 215">
            <a:extLst>
              <a:ext uri="{FF2B5EF4-FFF2-40B4-BE49-F238E27FC236}">
                <a16:creationId xmlns:a16="http://schemas.microsoft.com/office/drawing/2014/main" id="{713A51C8-671A-7849-977A-405E1412FCCA}"/>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9902522" y="5299856"/>
            <a:ext cx="772884" cy="772884"/>
          </a:xfrm>
          <a:prstGeom prst="rect">
            <a:avLst/>
          </a:prstGeom>
        </p:spPr>
      </p:pic>
      <p:pic>
        <p:nvPicPr>
          <p:cNvPr id="5" name="Grafik 4">
            <a:extLst>
              <a:ext uri="{FF2B5EF4-FFF2-40B4-BE49-F238E27FC236}">
                <a16:creationId xmlns:a16="http://schemas.microsoft.com/office/drawing/2014/main" id="{1ACC73C7-5C0E-6F4A-B8C5-CF955CE36D90}"/>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0333276" y="4051417"/>
            <a:ext cx="622310" cy="622310"/>
          </a:xfrm>
          <a:prstGeom prst="rect">
            <a:avLst/>
          </a:prstGeom>
        </p:spPr>
      </p:pic>
      <p:pic>
        <p:nvPicPr>
          <p:cNvPr id="2" name="Grafik 1">
            <a:extLst>
              <a:ext uri="{FF2B5EF4-FFF2-40B4-BE49-F238E27FC236}">
                <a16:creationId xmlns:a16="http://schemas.microsoft.com/office/drawing/2014/main" id="{EED0464F-0B2E-C3C9-4CA3-EBF3CADCDF81}"/>
              </a:ext>
            </a:extLst>
          </p:cNvPr>
          <p:cNvPicPr>
            <a:picLocks noChangeAspect="1"/>
          </p:cNvPicPr>
          <p:nvPr/>
        </p:nvPicPr>
        <p:blipFill>
          <a:blip r:embed="rId8" cstate="email">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397459" y="12059719"/>
            <a:ext cx="4998167" cy="1107021"/>
          </a:xfrm>
          <a:prstGeom prst="rect">
            <a:avLst/>
          </a:prstGeom>
        </p:spPr>
      </p:pic>
    </p:spTree>
    <p:extLst>
      <p:ext uri="{BB962C8B-B14F-4D97-AF65-F5344CB8AC3E}">
        <p14:creationId xmlns:p14="http://schemas.microsoft.com/office/powerpoint/2010/main" val="320468589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Freihandform 65">
            <a:extLst>
              <a:ext uri="{FF2B5EF4-FFF2-40B4-BE49-F238E27FC236}">
                <a16:creationId xmlns:a16="http://schemas.microsoft.com/office/drawing/2014/main" id="{92B9F1E8-CF7E-3545-A71A-B864B4D47700}"/>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Inter" panose="02000503000000020004" pitchFamily="50" charset="0"/>
              <a:ea typeface="Inter" panose="02000503000000020004" pitchFamily="50" charset="0"/>
              <a:cs typeface="Inter" panose="02000503000000020004" pitchFamily="50" charset="0"/>
            </a:endParaRPr>
          </a:p>
        </p:txBody>
      </p:sp>
      <p:sp>
        <p:nvSpPr>
          <p:cNvPr id="135" name="TextBox 33">
            <a:extLst>
              <a:ext uri="{FF2B5EF4-FFF2-40B4-BE49-F238E27FC236}">
                <a16:creationId xmlns:a16="http://schemas.microsoft.com/office/drawing/2014/main" id="{2C96E37F-8F3E-E246-91F7-BEAAEE1AB2DE}"/>
              </a:ext>
            </a:extLst>
          </p:cNvPr>
          <p:cNvSpPr txBox="1"/>
          <p:nvPr/>
        </p:nvSpPr>
        <p:spPr>
          <a:xfrm>
            <a:off x="369529" y="553963"/>
            <a:ext cx="23638590" cy="1107996"/>
          </a:xfrm>
          <a:prstGeom prst="rect">
            <a:avLst/>
          </a:prstGeom>
          <a:noFill/>
          <a:ln>
            <a:noFill/>
          </a:ln>
        </p:spPr>
        <p:txBody>
          <a:bodyPr wrap="square" rtlCol="0">
            <a:spAutoFit/>
          </a:bodyPr>
          <a:lstStyle/>
          <a:p>
            <a:pPr algn="ctr">
              <a:defRPr/>
            </a:pP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Bedürfnispyramide von Maslow Präsentationsvorlagen</a:t>
            </a:r>
          </a:p>
        </p:txBody>
      </p:sp>
      <p:sp>
        <p:nvSpPr>
          <p:cNvPr id="232" name="Freeform 5">
            <a:extLst>
              <a:ext uri="{FF2B5EF4-FFF2-40B4-BE49-F238E27FC236}">
                <a16:creationId xmlns:a16="http://schemas.microsoft.com/office/drawing/2014/main" id="{E4F67165-A36F-784D-B063-C18871C523D2}"/>
              </a:ext>
            </a:extLst>
          </p:cNvPr>
          <p:cNvSpPr>
            <a:spLocks/>
          </p:cNvSpPr>
          <p:nvPr/>
        </p:nvSpPr>
        <p:spPr bwMode="auto">
          <a:xfrm>
            <a:off x="7843331" y="8597948"/>
            <a:ext cx="9360638" cy="3482067"/>
          </a:xfrm>
          <a:custGeom>
            <a:avLst/>
            <a:gdLst>
              <a:gd name="T0" fmla="*/ 0 w 2949"/>
              <a:gd name="T1" fmla="*/ 506 h 1097"/>
              <a:gd name="T2" fmla="*/ 2949 w 2949"/>
              <a:gd name="T3" fmla="*/ 1097 h 1097"/>
              <a:gd name="T4" fmla="*/ 2659 w 2949"/>
              <a:gd name="T5" fmla="*/ 591 h 1097"/>
              <a:gd name="T6" fmla="*/ 290 w 2949"/>
              <a:gd name="T7" fmla="*/ 0 h 1097"/>
              <a:gd name="T8" fmla="*/ 0 w 2949"/>
              <a:gd name="T9" fmla="*/ 506 h 1097"/>
            </a:gdLst>
            <a:ahLst/>
            <a:cxnLst>
              <a:cxn ang="0">
                <a:pos x="T0" y="T1"/>
              </a:cxn>
              <a:cxn ang="0">
                <a:pos x="T2" y="T3"/>
              </a:cxn>
              <a:cxn ang="0">
                <a:pos x="T4" y="T5"/>
              </a:cxn>
              <a:cxn ang="0">
                <a:pos x="T6" y="T7"/>
              </a:cxn>
              <a:cxn ang="0">
                <a:pos x="T8" y="T9"/>
              </a:cxn>
            </a:cxnLst>
            <a:rect l="0" t="0" r="r" b="b"/>
            <a:pathLst>
              <a:path w="2949" h="1097">
                <a:moveTo>
                  <a:pt x="0" y="506"/>
                </a:moveTo>
                <a:lnTo>
                  <a:pt x="2949" y="1097"/>
                </a:lnTo>
                <a:lnTo>
                  <a:pt x="2659" y="591"/>
                </a:lnTo>
                <a:lnTo>
                  <a:pt x="290" y="0"/>
                </a:lnTo>
                <a:lnTo>
                  <a:pt x="0" y="506"/>
                </a:lnTo>
                <a:close/>
              </a:path>
            </a:pathLst>
          </a:custGeom>
          <a:solidFill>
            <a:schemeClr val="tx1">
              <a:lumMod val="75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33" name="Freeform 6">
            <a:extLst>
              <a:ext uri="{FF2B5EF4-FFF2-40B4-BE49-F238E27FC236}">
                <a16:creationId xmlns:a16="http://schemas.microsoft.com/office/drawing/2014/main" id="{8F1C8103-ED86-9F4C-AACE-27224F47018A}"/>
              </a:ext>
            </a:extLst>
          </p:cNvPr>
          <p:cNvSpPr>
            <a:spLocks/>
          </p:cNvSpPr>
          <p:nvPr/>
        </p:nvSpPr>
        <p:spPr bwMode="auto">
          <a:xfrm>
            <a:off x="8916201" y="6722011"/>
            <a:ext cx="7214897" cy="3482067"/>
          </a:xfrm>
          <a:custGeom>
            <a:avLst/>
            <a:gdLst>
              <a:gd name="T0" fmla="*/ 291 w 2273"/>
              <a:gd name="T1" fmla="*/ 0 h 1097"/>
              <a:gd name="T2" fmla="*/ 1983 w 2273"/>
              <a:gd name="T3" fmla="*/ 591 h 1097"/>
              <a:gd name="T4" fmla="*/ 2273 w 2273"/>
              <a:gd name="T5" fmla="*/ 1097 h 1097"/>
              <a:gd name="T6" fmla="*/ 0 w 2273"/>
              <a:gd name="T7" fmla="*/ 506 h 1097"/>
              <a:gd name="T8" fmla="*/ 291 w 2273"/>
              <a:gd name="T9" fmla="*/ 0 h 1097"/>
            </a:gdLst>
            <a:ahLst/>
            <a:cxnLst>
              <a:cxn ang="0">
                <a:pos x="T0" y="T1"/>
              </a:cxn>
              <a:cxn ang="0">
                <a:pos x="T2" y="T3"/>
              </a:cxn>
              <a:cxn ang="0">
                <a:pos x="T4" y="T5"/>
              </a:cxn>
              <a:cxn ang="0">
                <a:pos x="T6" y="T7"/>
              </a:cxn>
              <a:cxn ang="0">
                <a:pos x="T8" y="T9"/>
              </a:cxn>
            </a:cxnLst>
            <a:rect l="0" t="0" r="r" b="b"/>
            <a:pathLst>
              <a:path w="2273" h="1097">
                <a:moveTo>
                  <a:pt x="291" y="0"/>
                </a:moveTo>
                <a:lnTo>
                  <a:pt x="1983" y="591"/>
                </a:lnTo>
                <a:lnTo>
                  <a:pt x="2273" y="1097"/>
                </a:lnTo>
                <a:lnTo>
                  <a:pt x="0" y="506"/>
                </a:lnTo>
                <a:lnTo>
                  <a:pt x="291" y="0"/>
                </a:lnTo>
                <a:close/>
              </a:path>
            </a:pathLst>
          </a:custGeom>
          <a:solidFill>
            <a:schemeClr val="tx1">
              <a:lumMod val="75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34" name="Freeform 7">
            <a:extLst>
              <a:ext uri="{FF2B5EF4-FFF2-40B4-BE49-F238E27FC236}">
                <a16:creationId xmlns:a16="http://schemas.microsoft.com/office/drawing/2014/main" id="{DB8BDF60-7930-0044-ACCB-404529E8714F}"/>
              </a:ext>
            </a:extLst>
          </p:cNvPr>
          <p:cNvSpPr>
            <a:spLocks/>
          </p:cNvSpPr>
          <p:nvPr/>
        </p:nvSpPr>
        <p:spPr bwMode="auto">
          <a:xfrm>
            <a:off x="9992245" y="4849248"/>
            <a:ext cx="5065980" cy="3478894"/>
          </a:xfrm>
          <a:custGeom>
            <a:avLst/>
            <a:gdLst>
              <a:gd name="T0" fmla="*/ 1596 w 1596"/>
              <a:gd name="T1" fmla="*/ 1096 h 1096"/>
              <a:gd name="T2" fmla="*/ 0 w 1596"/>
              <a:gd name="T3" fmla="*/ 506 h 1096"/>
              <a:gd name="T4" fmla="*/ 290 w 1596"/>
              <a:gd name="T5" fmla="*/ 0 h 1096"/>
              <a:gd name="T6" fmla="*/ 1305 w 1596"/>
              <a:gd name="T7" fmla="*/ 590 h 1096"/>
              <a:gd name="T8" fmla="*/ 1596 w 1596"/>
              <a:gd name="T9" fmla="*/ 1096 h 1096"/>
            </a:gdLst>
            <a:ahLst/>
            <a:cxnLst>
              <a:cxn ang="0">
                <a:pos x="T0" y="T1"/>
              </a:cxn>
              <a:cxn ang="0">
                <a:pos x="T2" y="T3"/>
              </a:cxn>
              <a:cxn ang="0">
                <a:pos x="T4" y="T5"/>
              </a:cxn>
              <a:cxn ang="0">
                <a:pos x="T6" y="T7"/>
              </a:cxn>
              <a:cxn ang="0">
                <a:pos x="T8" y="T9"/>
              </a:cxn>
            </a:cxnLst>
            <a:rect l="0" t="0" r="r" b="b"/>
            <a:pathLst>
              <a:path w="1596" h="1096">
                <a:moveTo>
                  <a:pt x="1596" y="1096"/>
                </a:moveTo>
                <a:lnTo>
                  <a:pt x="0" y="506"/>
                </a:lnTo>
                <a:lnTo>
                  <a:pt x="290" y="0"/>
                </a:lnTo>
                <a:lnTo>
                  <a:pt x="1305" y="590"/>
                </a:lnTo>
                <a:lnTo>
                  <a:pt x="1596" y="1096"/>
                </a:lnTo>
                <a:close/>
              </a:path>
            </a:pathLst>
          </a:custGeom>
          <a:solidFill>
            <a:schemeClr val="tx1">
              <a:lumMod val="75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35" name="Freeform 8">
            <a:extLst>
              <a:ext uri="{FF2B5EF4-FFF2-40B4-BE49-F238E27FC236}">
                <a16:creationId xmlns:a16="http://schemas.microsoft.com/office/drawing/2014/main" id="{ABC1A47C-B942-C749-A528-41C4C8B87370}"/>
              </a:ext>
            </a:extLst>
          </p:cNvPr>
          <p:cNvSpPr>
            <a:spLocks/>
          </p:cNvSpPr>
          <p:nvPr/>
        </p:nvSpPr>
        <p:spPr bwMode="auto">
          <a:xfrm>
            <a:off x="11065117" y="4446130"/>
            <a:ext cx="2917066" cy="2009251"/>
          </a:xfrm>
          <a:custGeom>
            <a:avLst/>
            <a:gdLst>
              <a:gd name="T0" fmla="*/ 919 w 919"/>
              <a:gd name="T1" fmla="*/ 633 h 633"/>
              <a:gd name="T2" fmla="*/ 0 w 919"/>
              <a:gd name="T3" fmla="*/ 42 h 633"/>
              <a:gd name="T4" fmla="*/ 375 w 919"/>
              <a:gd name="T5" fmla="*/ 0 h 633"/>
              <a:gd name="T6" fmla="*/ 629 w 919"/>
              <a:gd name="T7" fmla="*/ 127 h 633"/>
              <a:gd name="T8" fmla="*/ 919 w 919"/>
              <a:gd name="T9" fmla="*/ 633 h 633"/>
            </a:gdLst>
            <a:ahLst/>
            <a:cxnLst>
              <a:cxn ang="0">
                <a:pos x="T0" y="T1"/>
              </a:cxn>
              <a:cxn ang="0">
                <a:pos x="T2" y="T3"/>
              </a:cxn>
              <a:cxn ang="0">
                <a:pos x="T4" y="T5"/>
              </a:cxn>
              <a:cxn ang="0">
                <a:pos x="T6" y="T7"/>
              </a:cxn>
              <a:cxn ang="0">
                <a:pos x="T8" y="T9"/>
              </a:cxn>
            </a:cxnLst>
            <a:rect l="0" t="0" r="r" b="b"/>
            <a:pathLst>
              <a:path w="919" h="633">
                <a:moveTo>
                  <a:pt x="919" y="633"/>
                </a:moveTo>
                <a:lnTo>
                  <a:pt x="0" y="42"/>
                </a:lnTo>
                <a:lnTo>
                  <a:pt x="375" y="0"/>
                </a:lnTo>
                <a:lnTo>
                  <a:pt x="629" y="127"/>
                </a:lnTo>
                <a:lnTo>
                  <a:pt x="919" y="633"/>
                </a:lnTo>
                <a:close/>
              </a:path>
            </a:pathLst>
          </a:custGeom>
          <a:solidFill>
            <a:schemeClr val="tx1">
              <a:lumMod val="75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36" name="Freeform 9">
            <a:extLst>
              <a:ext uri="{FF2B5EF4-FFF2-40B4-BE49-F238E27FC236}">
                <a16:creationId xmlns:a16="http://schemas.microsoft.com/office/drawing/2014/main" id="{20903233-61E7-614E-901B-3F9823C6559E}"/>
              </a:ext>
            </a:extLst>
          </p:cNvPr>
          <p:cNvSpPr>
            <a:spLocks/>
          </p:cNvSpPr>
          <p:nvPr/>
        </p:nvSpPr>
        <p:spPr bwMode="auto">
          <a:xfrm>
            <a:off x="11065116" y="2973313"/>
            <a:ext cx="1841020" cy="1606132"/>
          </a:xfrm>
          <a:custGeom>
            <a:avLst/>
            <a:gdLst>
              <a:gd name="T0" fmla="*/ 580 w 580"/>
              <a:gd name="T1" fmla="*/ 506 h 506"/>
              <a:gd name="T2" fmla="*/ 0 w 580"/>
              <a:gd name="T3" fmla="*/ 506 h 506"/>
              <a:gd name="T4" fmla="*/ 290 w 580"/>
              <a:gd name="T5" fmla="*/ 0 h 506"/>
              <a:gd name="T6" fmla="*/ 580 w 580"/>
              <a:gd name="T7" fmla="*/ 506 h 506"/>
            </a:gdLst>
            <a:ahLst/>
            <a:cxnLst>
              <a:cxn ang="0">
                <a:pos x="T0" y="T1"/>
              </a:cxn>
              <a:cxn ang="0">
                <a:pos x="T2" y="T3"/>
              </a:cxn>
              <a:cxn ang="0">
                <a:pos x="T4" y="T5"/>
              </a:cxn>
              <a:cxn ang="0">
                <a:pos x="T6" y="T7"/>
              </a:cxn>
            </a:cxnLst>
            <a:rect l="0" t="0" r="r" b="b"/>
            <a:pathLst>
              <a:path w="580" h="506">
                <a:moveTo>
                  <a:pt x="580" y="506"/>
                </a:moveTo>
                <a:lnTo>
                  <a:pt x="0" y="506"/>
                </a:lnTo>
                <a:lnTo>
                  <a:pt x="290" y="0"/>
                </a:lnTo>
                <a:lnTo>
                  <a:pt x="580" y="506"/>
                </a:lnTo>
                <a:close/>
              </a:path>
            </a:pathLst>
          </a:custGeom>
          <a:solidFill>
            <a:schemeClr val="accent5"/>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37" name="Freeform 10">
            <a:extLst>
              <a:ext uri="{FF2B5EF4-FFF2-40B4-BE49-F238E27FC236}">
                <a16:creationId xmlns:a16="http://schemas.microsoft.com/office/drawing/2014/main" id="{B8095C66-8533-2B4A-B1D9-158CF7430BB3}"/>
              </a:ext>
            </a:extLst>
          </p:cNvPr>
          <p:cNvSpPr>
            <a:spLocks/>
          </p:cNvSpPr>
          <p:nvPr/>
        </p:nvSpPr>
        <p:spPr bwMode="auto">
          <a:xfrm>
            <a:off x="9992245" y="4849249"/>
            <a:ext cx="3989937" cy="1606132"/>
          </a:xfrm>
          <a:custGeom>
            <a:avLst/>
            <a:gdLst>
              <a:gd name="T0" fmla="*/ 1257 w 1257"/>
              <a:gd name="T1" fmla="*/ 506 h 506"/>
              <a:gd name="T2" fmla="*/ 0 w 1257"/>
              <a:gd name="T3" fmla="*/ 506 h 506"/>
              <a:gd name="T4" fmla="*/ 290 w 1257"/>
              <a:gd name="T5" fmla="*/ 0 h 506"/>
              <a:gd name="T6" fmla="*/ 967 w 1257"/>
              <a:gd name="T7" fmla="*/ 0 h 506"/>
              <a:gd name="T8" fmla="*/ 1257 w 1257"/>
              <a:gd name="T9" fmla="*/ 506 h 506"/>
            </a:gdLst>
            <a:ahLst/>
            <a:cxnLst>
              <a:cxn ang="0">
                <a:pos x="T0" y="T1"/>
              </a:cxn>
              <a:cxn ang="0">
                <a:pos x="T2" y="T3"/>
              </a:cxn>
              <a:cxn ang="0">
                <a:pos x="T4" y="T5"/>
              </a:cxn>
              <a:cxn ang="0">
                <a:pos x="T6" y="T7"/>
              </a:cxn>
              <a:cxn ang="0">
                <a:pos x="T8" y="T9"/>
              </a:cxn>
            </a:cxnLst>
            <a:rect l="0" t="0" r="r" b="b"/>
            <a:pathLst>
              <a:path w="1257" h="506">
                <a:moveTo>
                  <a:pt x="1257" y="506"/>
                </a:moveTo>
                <a:lnTo>
                  <a:pt x="0" y="506"/>
                </a:lnTo>
                <a:lnTo>
                  <a:pt x="290" y="0"/>
                </a:lnTo>
                <a:lnTo>
                  <a:pt x="967" y="0"/>
                </a:lnTo>
                <a:lnTo>
                  <a:pt x="1257" y="506"/>
                </a:lnTo>
                <a:close/>
              </a:path>
            </a:pathLst>
          </a:custGeom>
          <a:solidFill>
            <a:schemeClr val="accent2"/>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238" name="Freeform 11">
            <a:extLst>
              <a:ext uri="{FF2B5EF4-FFF2-40B4-BE49-F238E27FC236}">
                <a16:creationId xmlns:a16="http://schemas.microsoft.com/office/drawing/2014/main" id="{0D5FD530-8036-534E-9C5D-25FEB58432FA}"/>
              </a:ext>
            </a:extLst>
          </p:cNvPr>
          <p:cNvSpPr>
            <a:spLocks/>
          </p:cNvSpPr>
          <p:nvPr/>
        </p:nvSpPr>
        <p:spPr bwMode="auto">
          <a:xfrm>
            <a:off x="8916203" y="6722011"/>
            <a:ext cx="6142026" cy="1606132"/>
          </a:xfrm>
          <a:custGeom>
            <a:avLst/>
            <a:gdLst>
              <a:gd name="T0" fmla="*/ 1935 w 1935"/>
              <a:gd name="T1" fmla="*/ 506 h 506"/>
              <a:gd name="T2" fmla="*/ 0 w 1935"/>
              <a:gd name="T3" fmla="*/ 506 h 506"/>
              <a:gd name="T4" fmla="*/ 291 w 1935"/>
              <a:gd name="T5" fmla="*/ 0 h 506"/>
              <a:gd name="T6" fmla="*/ 1644 w 1935"/>
              <a:gd name="T7" fmla="*/ 0 h 506"/>
              <a:gd name="T8" fmla="*/ 1935 w 1935"/>
              <a:gd name="T9" fmla="*/ 506 h 506"/>
            </a:gdLst>
            <a:ahLst/>
            <a:cxnLst>
              <a:cxn ang="0">
                <a:pos x="T0" y="T1"/>
              </a:cxn>
              <a:cxn ang="0">
                <a:pos x="T2" y="T3"/>
              </a:cxn>
              <a:cxn ang="0">
                <a:pos x="T4" y="T5"/>
              </a:cxn>
              <a:cxn ang="0">
                <a:pos x="T6" y="T7"/>
              </a:cxn>
              <a:cxn ang="0">
                <a:pos x="T8" y="T9"/>
              </a:cxn>
            </a:cxnLst>
            <a:rect l="0" t="0" r="r" b="b"/>
            <a:pathLst>
              <a:path w="1935" h="506">
                <a:moveTo>
                  <a:pt x="1935" y="506"/>
                </a:moveTo>
                <a:lnTo>
                  <a:pt x="0" y="506"/>
                </a:lnTo>
                <a:lnTo>
                  <a:pt x="291" y="0"/>
                </a:lnTo>
                <a:lnTo>
                  <a:pt x="1644" y="0"/>
                </a:lnTo>
                <a:lnTo>
                  <a:pt x="1935" y="506"/>
                </a:lnTo>
                <a:close/>
              </a:path>
            </a:pathLst>
          </a:custGeom>
          <a:solidFill>
            <a:schemeClr val="accent3"/>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39" name="Freeform 12">
            <a:extLst>
              <a:ext uri="{FF2B5EF4-FFF2-40B4-BE49-F238E27FC236}">
                <a16:creationId xmlns:a16="http://schemas.microsoft.com/office/drawing/2014/main" id="{42C50C6F-9C4A-F741-8C50-242755A485D0}"/>
              </a:ext>
            </a:extLst>
          </p:cNvPr>
          <p:cNvSpPr>
            <a:spLocks/>
          </p:cNvSpPr>
          <p:nvPr/>
        </p:nvSpPr>
        <p:spPr bwMode="auto">
          <a:xfrm>
            <a:off x="7843332" y="8597948"/>
            <a:ext cx="8287767" cy="1606132"/>
          </a:xfrm>
          <a:custGeom>
            <a:avLst/>
            <a:gdLst>
              <a:gd name="T0" fmla="*/ 2611 w 2611"/>
              <a:gd name="T1" fmla="*/ 506 h 506"/>
              <a:gd name="T2" fmla="*/ 0 w 2611"/>
              <a:gd name="T3" fmla="*/ 506 h 506"/>
              <a:gd name="T4" fmla="*/ 290 w 2611"/>
              <a:gd name="T5" fmla="*/ 0 h 506"/>
              <a:gd name="T6" fmla="*/ 2321 w 2611"/>
              <a:gd name="T7" fmla="*/ 0 h 506"/>
              <a:gd name="T8" fmla="*/ 2611 w 2611"/>
              <a:gd name="T9" fmla="*/ 506 h 506"/>
            </a:gdLst>
            <a:ahLst/>
            <a:cxnLst>
              <a:cxn ang="0">
                <a:pos x="T0" y="T1"/>
              </a:cxn>
              <a:cxn ang="0">
                <a:pos x="T2" y="T3"/>
              </a:cxn>
              <a:cxn ang="0">
                <a:pos x="T4" y="T5"/>
              </a:cxn>
              <a:cxn ang="0">
                <a:pos x="T6" y="T7"/>
              </a:cxn>
              <a:cxn ang="0">
                <a:pos x="T8" y="T9"/>
              </a:cxn>
            </a:cxnLst>
            <a:rect l="0" t="0" r="r" b="b"/>
            <a:pathLst>
              <a:path w="2611" h="506">
                <a:moveTo>
                  <a:pt x="2611" y="506"/>
                </a:moveTo>
                <a:lnTo>
                  <a:pt x="0" y="506"/>
                </a:lnTo>
                <a:lnTo>
                  <a:pt x="290" y="0"/>
                </a:lnTo>
                <a:lnTo>
                  <a:pt x="2321" y="0"/>
                </a:lnTo>
                <a:lnTo>
                  <a:pt x="2611" y="506"/>
                </a:lnTo>
                <a:close/>
              </a:path>
            </a:pathLst>
          </a:custGeom>
          <a:solidFill>
            <a:schemeClr val="accent4"/>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40" name="Freeform 13">
            <a:extLst>
              <a:ext uri="{FF2B5EF4-FFF2-40B4-BE49-F238E27FC236}">
                <a16:creationId xmlns:a16="http://schemas.microsoft.com/office/drawing/2014/main" id="{97E7753B-C7B4-D043-ABDF-8267E34A79EF}"/>
              </a:ext>
            </a:extLst>
          </p:cNvPr>
          <p:cNvSpPr>
            <a:spLocks/>
          </p:cNvSpPr>
          <p:nvPr/>
        </p:nvSpPr>
        <p:spPr bwMode="auto">
          <a:xfrm>
            <a:off x="6770462" y="10473883"/>
            <a:ext cx="10433508" cy="1606132"/>
          </a:xfrm>
          <a:custGeom>
            <a:avLst/>
            <a:gdLst>
              <a:gd name="T0" fmla="*/ 3287 w 3287"/>
              <a:gd name="T1" fmla="*/ 506 h 506"/>
              <a:gd name="T2" fmla="*/ 0 w 3287"/>
              <a:gd name="T3" fmla="*/ 506 h 506"/>
              <a:gd name="T4" fmla="*/ 290 w 3287"/>
              <a:gd name="T5" fmla="*/ 0 h 506"/>
              <a:gd name="T6" fmla="*/ 2997 w 3287"/>
              <a:gd name="T7" fmla="*/ 0 h 506"/>
              <a:gd name="T8" fmla="*/ 3287 w 3287"/>
              <a:gd name="T9" fmla="*/ 506 h 506"/>
            </a:gdLst>
            <a:ahLst/>
            <a:cxnLst>
              <a:cxn ang="0">
                <a:pos x="T0" y="T1"/>
              </a:cxn>
              <a:cxn ang="0">
                <a:pos x="T2" y="T3"/>
              </a:cxn>
              <a:cxn ang="0">
                <a:pos x="T4" y="T5"/>
              </a:cxn>
              <a:cxn ang="0">
                <a:pos x="T6" y="T7"/>
              </a:cxn>
              <a:cxn ang="0">
                <a:pos x="T8" y="T9"/>
              </a:cxn>
            </a:cxnLst>
            <a:rect l="0" t="0" r="r" b="b"/>
            <a:pathLst>
              <a:path w="3287" h="506">
                <a:moveTo>
                  <a:pt x="3287" y="506"/>
                </a:moveTo>
                <a:lnTo>
                  <a:pt x="0" y="506"/>
                </a:lnTo>
                <a:lnTo>
                  <a:pt x="290" y="0"/>
                </a:lnTo>
                <a:lnTo>
                  <a:pt x="2997" y="0"/>
                </a:lnTo>
                <a:lnTo>
                  <a:pt x="3287" y="506"/>
                </a:lnTo>
                <a:close/>
              </a:path>
            </a:pathLst>
          </a:custGeom>
          <a:solidFill>
            <a:schemeClr val="accent1"/>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41" name="Freeform 14">
            <a:extLst>
              <a:ext uri="{FF2B5EF4-FFF2-40B4-BE49-F238E27FC236}">
                <a16:creationId xmlns:a16="http://schemas.microsoft.com/office/drawing/2014/main" id="{C0DD45AE-CBFE-E54D-B2D9-EF97D54ADBB4}"/>
              </a:ext>
            </a:extLst>
          </p:cNvPr>
          <p:cNvSpPr>
            <a:spLocks/>
          </p:cNvSpPr>
          <p:nvPr/>
        </p:nvSpPr>
        <p:spPr bwMode="auto">
          <a:xfrm>
            <a:off x="11052420" y="2973313"/>
            <a:ext cx="933207" cy="1606132"/>
          </a:xfrm>
          <a:custGeom>
            <a:avLst/>
            <a:gdLst>
              <a:gd name="T0" fmla="*/ 0 w 294"/>
              <a:gd name="T1" fmla="*/ 506 h 506"/>
              <a:gd name="T2" fmla="*/ 294 w 294"/>
              <a:gd name="T3" fmla="*/ 506 h 506"/>
              <a:gd name="T4" fmla="*/ 294 w 294"/>
              <a:gd name="T5" fmla="*/ 0 h 506"/>
              <a:gd name="T6" fmla="*/ 0 w 294"/>
              <a:gd name="T7" fmla="*/ 506 h 506"/>
            </a:gdLst>
            <a:ahLst/>
            <a:cxnLst>
              <a:cxn ang="0">
                <a:pos x="T0" y="T1"/>
              </a:cxn>
              <a:cxn ang="0">
                <a:pos x="T2" y="T3"/>
              </a:cxn>
              <a:cxn ang="0">
                <a:pos x="T4" y="T5"/>
              </a:cxn>
              <a:cxn ang="0">
                <a:pos x="T6" y="T7"/>
              </a:cxn>
            </a:cxnLst>
            <a:rect l="0" t="0" r="r" b="b"/>
            <a:pathLst>
              <a:path w="294" h="506">
                <a:moveTo>
                  <a:pt x="0" y="506"/>
                </a:moveTo>
                <a:lnTo>
                  <a:pt x="294" y="506"/>
                </a:lnTo>
                <a:lnTo>
                  <a:pt x="294" y="0"/>
                </a:lnTo>
                <a:lnTo>
                  <a:pt x="0" y="506"/>
                </a:lnTo>
                <a:close/>
              </a:path>
            </a:pathLst>
          </a:custGeom>
          <a:solidFill>
            <a:schemeClr val="accent5">
              <a:lumMod val="75000"/>
              <a:alpha val="50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42" name="Freeform 15">
            <a:extLst>
              <a:ext uri="{FF2B5EF4-FFF2-40B4-BE49-F238E27FC236}">
                <a16:creationId xmlns:a16="http://schemas.microsoft.com/office/drawing/2014/main" id="{40B15B0D-4B0C-FA41-A386-FA385ED17F01}"/>
              </a:ext>
            </a:extLst>
          </p:cNvPr>
          <p:cNvSpPr>
            <a:spLocks/>
          </p:cNvSpPr>
          <p:nvPr/>
        </p:nvSpPr>
        <p:spPr bwMode="auto">
          <a:xfrm>
            <a:off x="9992245" y="4849249"/>
            <a:ext cx="1993381" cy="1606132"/>
          </a:xfrm>
          <a:custGeom>
            <a:avLst/>
            <a:gdLst>
              <a:gd name="T0" fmla="*/ 0 w 628"/>
              <a:gd name="T1" fmla="*/ 506 h 506"/>
              <a:gd name="T2" fmla="*/ 290 w 628"/>
              <a:gd name="T3" fmla="*/ 0 h 506"/>
              <a:gd name="T4" fmla="*/ 628 w 628"/>
              <a:gd name="T5" fmla="*/ 0 h 506"/>
              <a:gd name="T6" fmla="*/ 628 w 628"/>
              <a:gd name="T7" fmla="*/ 506 h 506"/>
              <a:gd name="T8" fmla="*/ 0 w 628"/>
              <a:gd name="T9" fmla="*/ 506 h 506"/>
            </a:gdLst>
            <a:ahLst/>
            <a:cxnLst>
              <a:cxn ang="0">
                <a:pos x="T0" y="T1"/>
              </a:cxn>
              <a:cxn ang="0">
                <a:pos x="T2" y="T3"/>
              </a:cxn>
              <a:cxn ang="0">
                <a:pos x="T4" y="T5"/>
              </a:cxn>
              <a:cxn ang="0">
                <a:pos x="T6" y="T7"/>
              </a:cxn>
              <a:cxn ang="0">
                <a:pos x="T8" y="T9"/>
              </a:cxn>
            </a:cxnLst>
            <a:rect l="0" t="0" r="r" b="b"/>
            <a:pathLst>
              <a:path w="628" h="506">
                <a:moveTo>
                  <a:pt x="0" y="506"/>
                </a:moveTo>
                <a:lnTo>
                  <a:pt x="290" y="0"/>
                </a:lnTo>
                <a:lnTo>
                  <a:pt x="628" y="0"/>
                </a:lnTo>
                <a:lnTo>
                  <a:pt x="628" y="506"/>
                </a:lnTo>
                <a:lnTo>
                  <a:pt x="0" y="506"/>
                </a:lnTo>
                <a:close/>
              </a:path>
            </a:pathLst>
          </a:custGeom>
          <a:solidFill>
            <a:schemeClr val="accent2">
              <a:lumMod val="75000"/>
              <a:alpha val="50000"/>
            </a:schemeClr>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243" name="Freeform 16">
            <a:extLst>
              <a:ext uri="{FF2B5EF4-FFF2-40B4-BE49-F238E27FC236}">
                <a16:creationId xmlns:a16="http://schemas.microsoft.com/office/drawing/2014/main" id="{BE6AEEC6-2ADE-4447-8477-F539B4704954}"/>
              </a:ext>
            </a:extLst>
          </p:cNvPr>
          <p:cNvSpPr>
            <a:spLocks/>
          </p:cNvSpPr>
          <p:nvPr/>
        </p:nvSpPr>
        <p:spPr bwMode="auto">
          <a:xfrm>
            <a:off x="8916203" y="6722011"/>
            <a:ext cx="3069426" cy="1606132"/>
          </a:xfrm>
          <a:custGeom>
            <a:avLst/>
            <a:gdLst>
              <a:gd name="T0" fmla="*/ 291 w 967"/>
              <a:gd name="T1" fmla="*/ 0 h 506"/>
              <a:gd name="T2" fmla="*/ 967 w 967"/>
              <a:gd name="T3" fmla="*/ 0 h 506"/>
              <a:gd name="T4" fmla="*/ 967 w 967"/>
              <a:gd name="T5" fmla="*/ 506 h 506"/>
              <a:gd name="T6" fmla="*/ 0 w 967"/>
              <a:gd name="T7" fmla="*/ 506 h 506"/>
              <a:gd name="T8" fmla="*/ 291 w 967"/>
              <a:gd name="T9" fmla="*/ 0 h 506"/>
            </a:gdLst>
            <a:ahLst/>
            <a:cxnLst>
              <a:cxn ang="0">
                <a:pos x="T0" y="T1"/>
              </a:cxn>
              <a:cxn ang="0">
                <a:pos x="T2" y="T3"/>
              </a:cxn>
              <a:cxn ang="0">
                <a:pos x="T4" y="T5"/>
              </a:cxn>
              <a:cxn ang="0">
                <a:pos x="T6" y="T7"/>
              </a:cxn>
              <a:cxn ang="0">
                <a:pos x="T8" y="T9"/>
              </a:cxn>
            </a:cxnLst>
            <a:rect l="0" t="0" r="r" b="b"/>
            <a:pathLst>
              <a:path w="967" h="506">
                <a:moveTo>
                  <a:pt x="291" y="0"/>
                </a:moveTo>
                <a:lnTo>
                  <a:pt x="967" y="0"/>
                </a:lnTo>
                <a:lnTo>
                  <a:pt x="967" y="506"/>
                </a:lnTo>
                <a:lnTo>
                  <a:pt x="0" y="506"/>
                </a:lnTo>
                <a:lnTo>
                  <a:pt x="291" y="0"/>
                </a:lnTo>
                <a:close/>
              </a:path>
            </a:pathLst>
          </a:custGeom>
          <a:solidFill>
            <a:schemeClr val="accent3">
              <a:lumMod val="75000"/>
              <a:alpha val="50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44" name="Freeform 17">
            <a:extLst>
              <a:ext uri="{FF2B5EF4-FFF2-40B4-BE49-F238E27FC236}">
                <a16:creationId xmlns:a16="http://schemas.microsoft.com/office/drawing/2014/main" id="{2F10F57C-4BAA-904A-A4F3-1D37288A457E}"/>
              </a:ext>
            </a:extLst>
          </p:cNvPr>
          <p:cNvSpPr>
            <a:spLocks/>
          </p:cNvSpPr>
          <p:nvPr/>
        </p:nvSpPr>
        <p:spPr bwMode="auto">
          <a:xfrm>
            <a:off x="7843331" y="8597948"/>
            <a:ext cx="4142297" cy="1606132"/>
          </a:xfrm>
          <a:custGeom>
            <a:avLst/>
            <a:gdLst>
              <a:gd name="T0" fmla="*/ 290 w 1305"/>
              <a:gd name="T1" fmla="*/ 0 h 506"/>
              <a:gd name="T2" fmla="*/ 1305 w 1305"/>
              <a:gd name="T3" fmla="*/ 0 h 506"/>
              <a:gd name="T4" fmla="*/ 1305 w 1305"/>
              <a:gd name="T5" fmla="*/ 506 h 506"/>
              <a:gd name="T6" fmla="*/ 0 w 1305"/>
              <a:gd name="T7" fmla="*/ 506 h 506"/>
              <a:gd name="T8" fmla="*/ 290 w 1305"/>
              <a:gd name="T9" fmla="*/ 0 h 506"/>
            </a:gdLst>
            <a:ahLst/>
            <a:cxnLst>
              <a:cxn ang="0">
                <a:pos x="T0" y="T1"/>
              </a:cxn>
              <a:cxn ang="0">
                <a:pos x="T2" y="T3"/>
              </a:cxn>
              <a:cxn ang="0">
                <a:pos x="T4" y="T5"/>
              </a:cxn>
              <a:cxn ang="0">
                <a:pos x="T6" y="T7"/>
              </a:cxn>
              <a:cxn ang="0">
                <a:pos x="T8" y="T9"/>
              </a:cxn>
            </a:cxnLst>
            <a:rect l="0" t="0" r="r" b="b"/>
            <a:pathLst>
              <a:path w="1305" h="506">
                <a:moveTo>
                  <a:pt x="290" y="0"/>
                </a:moveTo>
                <a:lnTo>
                  <a:pt x="1305" y="0"/>
                </a:lnTo>
                <a:lnTo>
                  <a:pt x="1305" y="506"/>
                </a:lnTo>
                <a:lnTo>
                  <a:pt x="0" y="506"/>
                </a:lnTo>
                <a:lnTo>
                  <a:pt x="290" y="0"/>
                </a:lnTo>
                <a:close/>
              </a:path>
            </a:pathLst>
          </a:custGeom>
          <a:solidFill>
            <a:schemeClr val="accent4">
              <a:lumMod val="75000"/>
              <a:alpha val="50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45" name="Freeform 18">
            <a:extLst>
              <a:ext uri="{FF2B5EF4-FFF2-40B4-BE49-F238E27FC236}">
                <a16:creationId xmlns:a16="http://schemas.microsoft.com/office/drawing/2014/main" id="{816B977E-86C3-E14F-BCCD-04731D3B4B37}"/>
              </a:ext>
            </a:extLst>
          </p:cNvPr>
          <p:cNvSpPr>
            <a:spLocks/>
          </p:cNvSpPr>
          <p:nvPr/>
        </p:nvSpPr>
        <p:spPr bwMode="auto">
          <a:xfrm>
            <a:off x="6770461" y="10473883"/>
            <a:ext cx="5215168" cy="1606132"/>
          </a:xfrm>
          <a:custGeom>
            <a:avLst/>
            <a:gdLst>
              <a:gd name="T0" fmla="*/ 290 w 1643"/>
              <a:gd name="T1" fmla="*/ 0 h 506"/>
              <a:gd name="T2" fmla="*/ 1643 w 1643"/>
              <a:gd name="T3" fmla="*/ 0 h 506"/>
              <a:gd name="T4" fmla="*/ 1643 w 1643"/>
              <a:gd name="T5" fmla="*/ 506 h 506"/>
              <a:gd name="T6" fmla="*/ 0 w 1643"/>
              <a:gd name="T7" fmla="*/ 506 h 506"/>
              <a:gd name="T8" fmla="*/ 290 w 1643"/>
              <a:gd name="T9" fmla="*/ 0 h 506"/>
            </a:gdLst>
            <a:ahLst/>
            <a:cxnLst>
              <a:cxn ang="0">
                <a:pos x="T0" y="T1"/>
              </a:cxn>
              <a:cxn ang="0">
                <a:pos x="T2" y="T3"/>
              </a:cxn>
              <a:cxn ang="0">
                <a:pos x="T4" y="T5"/>
              </a:cxn>
              <a:cxn ang="0">
                <a:pos x="T6" y="T7"/>
              </a:cxn>
              <a:cxn ang="0">
                <a:pos x="T8" y="T9"/>
              </a:cxn>
            </a:cxnLst>
            <a:rect l="0" t="0" r="r" b="b"/>
            <a:pathLst>
              <a:path w="1643" h="506">
                <a:moveTo>
                  <a:pt x="290" y="0"/>
                </a:moveTo>
                <a:lnTo>
                  <a:pt x="1643" y="0"/>
                </a:lnTo>
                <a:lnTo>
                  <a:pt x="1643" y="506"/>
                </a:lnTo>
                <a:lnTo>
                  <a:pt x="0" y="506"/>
                </a:lnTo>
                <a:lnTo>
                  <a:pt x="290" y="0"/>
                </a:lnTo>
                <a:close/>
              </a:path>
            </a:pathLst>
          </a:custGeom>
          <a:solidFill>
            <a:schemeClr val="accent1">
              <a:lumMod val="75000"/>
              <a:alpha val="50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46" name="Oval 245">
            <a:extLst>
              <a:ext uri="{FF2B5EF4-FFF2-40B4-BE49-F238E27FC236}">
                <a16:creationId xmlns:a16="http://schemas.microsoft.com/office/drawing/2014/main" id="{E8CDA8F0-39EE-4547-9E26-60856629FABD}"/>
              </a:ext>
            </a:extLst>
          </p:cNvPr>
          <p:cNvSpPr/>
          <p:nvPr/>
        </p:nvSpPr>
        <p:spPr>
          <a:xfrm>
            <a:off x="11552354" y="3569622"/>
            <a:ext cx="879245" cy="87924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47" name="TextBox 59">
            <a:extLst>
              <a:ext uri="{FF2B5EF4-FFF2-40B4-BE49-F238E27FC236}">
                <a16:creationId xmlns:a16="http://schemas.microsoft.com/office/drawing/2014/main" id="{E09C106F-42E3-E045-A9F8-B1AB0E857AFE}"/>
              </a:ext>
            </a:extLst>
          </p:cNvPr>
          <p:cNvSpPr txBox="1"/>
          <p:nvPr/>
        </p:nvSpPr>
        <p:spPr>
          <a:xfrm>
            <a:off x="11602286" y="3402191"/>
            <a:ext cx="779381" cy="1200008"/>
          </a:xfrm>
          <a:prstGeom prst="rect">
            <a:avLst/>
          </a:prstGeom>
          <a:noFill/>
        </p:spPr>
        <p:txBody>
          <a:bodyPr wrap="none" rtlCol="0" anchor="ctr">
            <a:spAutoFit/>
          </a:bodyPr>
          <a:lstStyle/>
          <a:p>
            <a:pPr algn="ctr"/>
            <a:r>
              <a:rPr lang="en-US" sz="7198" b="1" dirty="0">
                <a:solidFill>
                  <a:schemeClr val="accent5"/>
                </a:solidFill>
                <a:latin typeface="Inter" panose="02000503000000020004" pitchFamily="50" charset="0"/>
                <a:ea typeface="Inter" panose="02000503000000020004" pitchFamily="50" charset="0"/>
                <a:cs typeface="Inter" panose="02000503000000020004" pitchFamily="50" charset="0"/>
              </a:rPr>
              <a:t>5</a:t>
            </a:r>
          </a:p>
        </p:txBody>
      </p:sp>
      <p:sp>
        <p:nvSpPr>
          <p:cNvPr id="248" name="Oval 247">
            <a:extLst>
              <a:ext uri="{FF2B5EF4-FFF2-40B4-BE49-F238E27FC236}">
                <a16:creationId xmlns:a16="http://schemas.microsoft.com/office/drawing/2014/main" id="{85ECF408-B010-CC4D-9DC0-C346582B82C8}"/>
              </a:ext>
            </a:extLst>
          </p:cNvPr>
          <p:cNvSpPr/>
          <p:nvPr/>
        </p:nvSpPr>
        <p:spPr>
          <a:xfrm>
            <a:off x="11552354" y="5228326"/>
            <a:ext cx="879245" cy="87924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49" name="TextBox 63">
            <a:extLst>
              <a:ext uri="{FF2B5EF4-FFF2-40B4-BE49-F238E27FC236}">
                <a16:creationId xmlns:a16="http://schemas.microsoft.com/office/drawing/2014/main" id="{B8EEDDBA-E48D-EB4A-9A77-DB0C5B4519F8}"/>
              </a:ext>
            </a:extLst>
          </p:cNvPr>
          <p:cNvSpPr txBox="1"/>
          <p:nvPr/>
        </p:nvSpPr>
        <p:spPr>
          <a:xfrm>
            <a:off x="11567956" y="5060895"/>
            <a:ext cx="809838" cy="1200008"/>
          </a:xfrm>
          <a:prstGeom prst="rect">
            <a:avLst/>
          </a:prstGeom>
          <a:noFill/>
        </p:spPr>
        <p:txBody>
          <a:bodyPr wrap="none" rtlCol="0" anchor="ctr">
            <a:spAutoFit/>
          </a:bodyPr>
          <a:lstStyle/>
          <a:p>
            <a:pPr algn="ctr"/>
            <a:r>
              <a:rPr lang="en-US" sz="7198" b="1" dirty="0">
                <a:solidFill>
                  <a:schemeClr val="accent2"/>
                </a:solidFill>
                <a:latin typeface="Inter" panose="02000503000000020004" pitchFamily="50" charset="0"/>
                <a:ea typeface="Inter" panose="02000503000000020004" pitchFamily="50" charset="0"/>
                <a:cs typeface="Inter" panose="02000503000000020004" pitchFamily="50" charset="0"/>
              </a:rPr>
              <a:t>4</a:t>
            </a:r>
          </a:p>
        </p:txBody>
      </p:sp>
      <p:sp>
        <p:nvSpPr>
          <p:cNvPr id="250" name="Oval 249">
            <a:extLst>
              <a:ext uri="{FF2B5EF4-FFF2-40B4-BE49-F238E27FC236}">
                <a16:creationId xmlns:a16="http://schemas.microsoft.com/office/drawing/2014/main" id="{19E7DE2C-32B4-174B-8CA2-E81246D9FAE2}"/>
              </a:ext>
            </a:extLst>
          </p:cNvPr>
          <p:cNvSpPr/>
          <p:nvPr/>
        </p:nvSpPr>
        <p:spPr>
          <a:xfrm>
            <a:off x="11552354" y="7160307"/>
            <a:ext cx="879245" cy="87924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51" name="TextBox 69">
            <a:extLst>
              <a:ext uri="{FF2B5EF4-FFF2-40B4-BE49-F238E27FC236}">
                <a16:creationId xmlns:a16="http://schemas.microsoft.com/office/drawing/2014/main" id="{BA92D0C9-3FDA-B242-9AD9-98A19B3CAB60}"/>
              </a:ext>
            </a:extLst>
          </p:cNvPr>
          <p:cNvSpPr txBox="1"/>
          <p:nvPr/>
        </p:nvSpPr>
        <p:spPr>
          <a:xfrm>
            <a:off x="11612655" y="6975291"/>
            <a:ext cx="793808" cy="1200008"/>
          </a:xfrm>
          <a:prstGeom prst="rect">
            <a:avLst/>
          </a:prstGeom>
          <a:noFill/>
        </p:spPr>
        <p:txBody>
          <a:bodyPr wrap="none" rtlCol="0" anchor="ctr">
            <a:spAutoFit/>
          </a:bodyPr>
          <a:lstStyle/>
          <a:p>
            <a:pPr algn="ctr"/>
            <a:r>
              <a:rPr lang="en-US" sz="7198" b="1" dirty="0">
                <a:solidFill>
                  <a:schemeClr val="accent3"/>
                </a:solidFill>
                <a:latin typeface="Inter" panose="02000503000000020004" pitchFamily="50" charset="0"/>
                <a:ea typeface="Inter" panose="02000503000000020004" pitchFamily="50" charset="0"/>
                <a:cs typeface="Inter" panose="02000503000000020004" pitchFamily="50" charset="0"/>
              </a:rPr>
              <a:t>3</a:t>
            </a:r>
          </a:p>
        </p:txBody>
      </p:sp>
      <p:sp>
        <p:nvSpPr>
          <p:cNvPr id="252" name="Oval 251">
            <a:extLst>
              <a:ext uri="{FF2B5EF4-FFF2-40B4-BE49-F238E27FC236}">
                <a16:creationId xmlns:a16="http://schemas.microsoft.com/office/drawing/2014/main" id="{7DFBEF83-9EBB-0444-9A3E-88E427AEA6A7}"/>
              </a:ext>
            </a:extLst>
          </p:cNvPr>
          <p:cNvSpPr/>
          <p:nvPr/>
        </p:nvSpPr>
        <p:spPr>
          <a:xfrm>
            <a:off x="11552354" y="8819011"/>
            <a:ext cx="879245" cy="87924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53" name="TextBox 71">
            <a:extLst>
              <a:ext uri="{FF2B5EF4-FFF2-40B4-BE49-F238E27FC236}">
                <a16:creationId xmlns:a16="http://schemas.microsoft.com/office/drawing/2014/main" id="{36B44855-9B9D-2C44-B00D-716677AAD07B}"/>
              </a:ext>
            </a:extLst>
          </p:cNvPr>
          <p:cNvSpPr txBox="1"/>
          <p:nvPr/>
        </p:nvSpPr>
        <p:spPr>
          <a:xfrm>
            <a:off x="11626483" y="8694163"/>
            <a:ext cx="750526" cy="1169551"/>
          </a:xfrm>
          <a:prstGeom prst="rect">
            <a:avLst/>
          </a:prstGeom>
          <a:noFill/>
        </p:spPr>
        <p:txBody>
          <a:bodyPr wrap="none" rtlCol="0" anchor="ctr">
            <a:spAutoFit/>
          </a:bodyPr>
          <a:lstStyle/>
          <a:p>
            <a:pPr algn="ctr"/>
            <a:r>
              <a:rPr lang="en-US" sz="7000" b="1" dirty="0">
                <a:solidFill>
                  <a:schemeClr val="accent4"/>
                </a:solidFill>
                <a:latin typeface="Inter" panose="02000503000000020004" pitchFamily="50" charset="0"/>
                <a:ea typeface="Inter" panose="02000503000000020004" pitchFamily="50" charset="0"/>
                <a:cs typeface="Inter" panose="02000503000000020004" pitchFamily="50" charset="0"/>
              </a:rPr>
              <a:t>2</a:t>
            </a:r>
          </a:p>
        </p:txBody>
      </p:sp>
      <p:sp>
        <p:nvSpPr>
          <p:cNvPr id="254" name="Oval 253">
            <a:extLst>
              <a:ext uri="{FF2B5EF4-FFF2-40B4-BE49-F238E27FC236}">
                <a16:creationId xmlns:a16="http://schemas.microsoft.com/office/drawing/2014/main" id="{A68319F3-5F3B-8247-81E7-9FEBA13598F1}"/>
              </a:ext>
            </a:extLst>
          </p:cNvPr>
          <p:cNvSpPr/>
          <p:nvPr/>
        </p:nvSpPr>
        <p:spPr>
          <a:xfrm>
            <a:off x="11552354" y="10870262"/>
            <a:ext cx="879245" cy="87924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55" name="TextBox 73">
            <a:extLst>
              <a:ext uri="{FF2B5EF4-FFF2-40B4-BE49-F238E27FC236}">
                <a16:creationId xmlns:a16="http://schemas.microsoft.com/office/drawing/2014/main" id="{DCC7A501-05E7-F147-A251-F228234F4C53}"/>
              </a:ext>
            </a:extLst>
          </p:cNvPr>
          <p:cNvSpPr txBox="1"/>
          <p:nvPr/>
        </p:nvSpPr>
        <p:spPr>
          <a:xfrm>
            <a:off x="11673619" y="10685246"/>
            <a:ext cx="636713" cy="1200008"/>
          </a:xfrm>
          <a:prstGeom prst="rect">
            <a:avLst/>
          </a:prstGeom>
          <a:noFill/>
        </p:spPr>
        <p:txBody>
          <a:bodyPr wrap="none" rtlCol="0" anchor="ctr">
            <a:spAutoFit/>
          </a:bodyPr>
          <a:lstStyle/>
          <a:p>
            <a:pPr algn="ctr"/>
            <a:r>
              <a:rPr lang="en-US" sz="7198" b="1" dirty="0">
                <a:solidFill>
                  <a:schemeClr val="accent1"/>
                </a:solidFill>
                <a:latin typeface="Inter" panose="02000503000000020004" pitchFamily="50" charset="0"/>
                <a:ea typeface="Inter" panose="02000503000000020004" pitchFamily="50" charset="0"/>
                <a:cs typeface="Inter" panose="02000503000000020004" pitchFamily="50" charset="0"/>
              </a:rPr>
              <a:t>1</a:t>
            </a:r>
          </a:p>
        </p:txBody>
      </p:sp>
      <p:sp>
        <p:nvSpPr>
          <p:cNvPr id="257" name="TextBox 76">
            <a:extLst>
              <a:ext uri="{FF2B5EF4-FFF2-40B4-BE49-F238E27FC236}">
                <a16:creationId xmlns:a16="http://schemas.microsoft.com/office/drawing/2014/main" id="{36057796-2FA3-7041-97CD-CF904B9FD645}"/>
              </a:ext>
            </a:extLst>
          </p:cNvPr>
          <p:cNvSpPr txBox="1"/>
          <p:nvPr/>
        </p:nvSpPr>
        <p:spPr>
          <a:xfrm>
            <a:off x="5005573" y="5556242"/>
            <a:ext cx="5100319" cy="461665"/>
          </a:xfrm>
          <a:prstGeom prst="rect">
            <a:avLst/>
          </a:prstGeom>
          <a:noFill/>
        </p:spPr>
        <p:txBody>
          <a:bodyPr wrap="square" rtlCol="0">
            <a:spAutoFit/>
          </a:bodyPr>
          <a:lstStyle/>
          <a:p>
            <a:pPr algn="ctr"/>
            <a:r>
              <a:rPr lang="de-CH" sz="2400" b="1" dirty="0">
                <a:solidFill>
                  <a:schemeClr val="accent2"/>
                </a:solidFill>
                <a:latin typeface="Inter" panose="02000503000000020004" pitchFamily="50" charset="0"/>
                <a:ea typeface="Inter" panose="02000503000000020004" pitchFamily="50" charset="0"/>
                <a:cs typeface="Inter" panose="02000503000000020004" pitchFamily="50" charset="0"/>
              </a:rPr>
              <a:t>Status, Anerkennung </a:t>
            </a:r>
            <a:endParaRPr lang="en-US" sz="2400" b="1" dirty="0">
              <a:solidFill>
                <a:schemeClr val="accent2"/>
              </a:solidFill>
              <a:latin typeface="Inter" panose="02000503000000020004" pitchFamily="50" charset="0"/>
              <a:ea typeface="Inter" panose="02000503000000020004" pitchFamily="50" charset="0"/>
              <a:cs typeface="Inter" panose="02000503000000020004" pitchFamily="50" charset="0"/>
            </a:endParaRPr>
          </a:p>
        </p:txBody>
      </p:sp>
      <p:sp>
        <p:nvSpPr>
          <p:cNvPr id="258" name="TextBox 77">
            <a:extLst>
              <a:ext uri="{FF2B5EF4-FFF2-40B4-BE49-F238E27FC236}">
                <a16:creationId xmlns:a16="http://schemas.microsoft.com/office/drawing/2014/main" id="{4B3CD674-753C-6343-B9C9-8814DEA2874C}"/>
              </a:ext>
            </a:extLst>
          </p:cNvPr>
          <p:cNvSpPr txBox="1"/>
          <p:nvPr/>
        </p:nvSpPr>
        <p:spPr>
          <a:xfrm>
            <a:off x="3695094" y="8955408"/>
            <a:ext cx="4391651" cy="523220"/>
          </a:xfrm>
          <a:prstGeom prst="rect">
            <a:avLst/>
          </a:prstGeom>
          <a:noFill/>
        </p:spPr>
        <p:txBody>
          <a:bodyPr wrap="none" rtlCol="0">
            <a:spAutoFit/>
          </a:bodyPr>
          <a:lstStyle/>
          <a:p>
            <a:pPr lvl="0"/>
            <a:r>
              <a:rPr lang="de-CH" sz="2800" b="1" dirty="0">
                <a:solidFill>
                  <a:schemeClr val="accent3"/>
                </a:solidFill>
                <a:latin typeface="Inter" panose="02000503000000020004" pitchFamily="50" charset="0"/>
                <a:ea typeface="Inter" panose="02000503000000020004" pitchFamily="50" charset="0"/>
                <a:cs typeface="Inter" panose="02000503000000020004" pitchFamily="50" charset="0"/>
              </a:rPr>
              <a:t>Sicherheitsbedürfnisse</a:t>
            </a:r>
            <a:r>
              <a:rPr lang="en-US" sz="2400" b="1" dirty="0">
                <a:solidFill>
                  <a:schemeClr val="accent4"/>
                </a:solidFill>
                <a:latin typeface="Inter" panose="02000503000000020004" pitchFamily="50" charset="0"/>
                <a:ea typeface="Inter" panose="02000503000000020004" pitchFamily="50" charset="0"/>
                <a:cs typeface="Inter" panose="02000503000000020004" pitchFamily="50" charset="0"/>
              </a:rPr>
              <a:t> </a:t>
            </a:r>
          </a:p>
        </p:txBody>
      </p:sp>
      <p:sp>
        <p:nvSpPr>
          <p:cNvPr id="259" name="TextBox 78">
            <a:extLst>
              <a:ext uri="{FF2B5EF4-FFF2-40B4-BE49-F238E27FC236}">
                <a16:creationId xmlns:a16="http://schemas.microsoft.com/office/drawing/2014/main" id="{D4C0E5D9-6A5F-8D49-B8C9-B1304193DFB9}"/>
              </a:ext>
            </a:extLst>
          </p:cNvPr>
          <p:cNvSpPr txBox="1"/>
          <p:nvPr/>
        </p:nvSpPr>
        <p:spPr>
          <a:xfrm>
            <a:off x="3695095" y="9339626"/>
            <a:ext cx="5100319" cy="588879"/>
          </a:xfrm>
          <a:prstGeom prst="rect">
            <a:avLst/>
          </a:prstGeom>
          <a:noFill/>
        </p:spPr>
        <p:txBody>
          <a:bodyPr wrap="square" rtlCol="0">
            <a:spAutoFit/>
          </a:bodyPr>
          <a:lstStyle/>
          <a:p>
            <a:pPr>
              <a:lnSpc>
                <a:spcPct val="150000"/>
              </a:lnSpc>
            </a:pPr>
            <a:r>
              <a:rPr lang="de-CH" sz="2399" b="1" dirty="0">
                <a:solidFill>
                  <a:schemeClr val="accent4"/>
                </a:solidFill>
                <a:latin typeface="Inter" panose="02000503000000020004" pitchFamily="50" charset="0"/>
                <a:ea typeface="Inter" panose="02000503000000020004" pitchFamily="50" charset="0"/>
                <a:cs typeface="Inter" panose="02000503000000020004" pitchFamily="50" charset="0"/>
              </a:rPr>
              <a:t>Behausung, Schutz </a:t>
            </a:r>
          </a:p>
        </p:txBody>
      </p:sp>
      <p:sp>
        <p:nvSpPr>
          <p:cNvPr id="260" name="TextBox 79">
            <a:extLst>
              <a:ext uri="{FF2B5EF4-FFF2-40B4-BE49-F238E27FC236}">
                <a16:creationId xmlns:a16="http://schemas.microsoft.com/office/drawing/2014/main" id="{94CA19CB-9281-1846-9407-F8BD1F90A01F}"/>
              </a:ext>
            </a:extLst>
          </p:cNvPr>
          <p:cNvSpPr txBox="1"/>
          <p:nvPr/>
        </p:nvSpPr>
        <p:spPr>
          <a:xfrm>
            <a:off x="6786787" y="3439006"/>
            <a:ext cx="4017254" cy="523220"/>
          </a:xfrm>
          <a:prstGeom prst="rect">
            <a:avLst/>
          </a:prstGeom>
          <a:noFill/>
        </p:spPr>
        <p:txBody>
          <a:bodyPr wrap="none" rtlCol="0">
            <a:spAutoFit/>
          </a:bodyPr>
          <a:lstStyle/>
          <a:p>
            <a:pPr algn="ctr"/>
            <a:r>
              <a:rPr lang="en-US" sz="2800" b="1" dirty="0">
                <a:solidFill>
                  <a:srgbClr val="353648"/>
                </a:solidFill>
                <a:latin typeface="Inter" panose="02000503000000020004" pitchFamily="50" charset="0"/>
                <a:ea typeface="Inter" panose="02000503000000020004" pitchFamily="50" charset="0"/>
                <a:cs typeface="Inter" panose="02000503000000020004" pitchFamily="50" charset="0"/>
              </a:rPr>
              <a:t>Selbstverwirklichung </a:t>
            </a:r>
          </a:p>
        </p:txBody>
      </p:sp>
      <p:sp>
        <p:nvSpPr>
          <p:cNvPr id="261" name="TextBox 80">
            <a:extLst>
              <a:ext uri="{FF2B5EF4-FFF2-40B4-BE49-F238E27FC236}">
                <a16:creationId xmlns:a16="http://schemas.microsoft.com/office/drawing/2014/main" id="{9CF2E4B8-8883-4D46-B806-AB1C1FC7A85A}"/>
              </a:ext>
            </a:extLst>
          </p:cNvPr>
          <p:cNvSpPr txBox="1"/>
          <p:nvPr/>
        </p:nvSpPr>
        <p:spPr>
          <a:xfrm>
            <a:off x="6373458" y="3920690"/>
            <a:ext cx="5100319" cy="461665"/>
          </a:xfrm>
          <a:prstGeom prst="rect">
            <a:avLst/>
          </a:prstGeom>
          <a:noFill/>
        </p:spPr>
        <p:txBody>
          <a:bodyPr wrap="square" rtlCol="0">
            <a:spAutoFit/>
          </a:bodyPr>
          <a:lstStyle/>
          <a:p>
            <a:pPr algn="ctr"/>
            <a:r>
              <a:rPr lang="de-CH" sz="2400" b="1" dirty="0">
                <a:solidFill>
                  <a:schemeClr val="accent1"/>
                </a:solidFill>
                <a:latin typeface="Inter" panose="02000503000000020004" pitchFamily="50" charset="0"/>
                <a:ea typeface="Inter" panose="02000503000000020004" pitchFamily="50" charset="0"/>
                <a:cs typeface="Inter" panose="02000503000000020004" pitchFamily="50" charset="0"/>
              </a:rPr>
              <a:t>Sinn des Lebens entwickeln </a:t>
            </a:r>
            <a:endParaRPr lang="en-US" sz="2400" b="1" dirty="0">
              <a:solidFill>
                <a:schemeClr val="accent1"/>
              </a:solidFill>
              <a:latin typeface="Inter" panose="02000503000000020004" pitchFamily="50" charset="0"/>
              <a:ea typeface="Inter" panose="02000503000000020004" pitchFamily="50" charset="0"/>
              <a:cs typeface="Inter" panose="02000503000000020004" pitchFamily="50" charset="0"/>
            </a:endParaRPr>
          </a:p>
        </p:txBody>
      </p:sp>
      <p:sp>
        <p:nvSpPr>
          <p:cNvPr id="262" name="TextBox 81">
            <a:extLst>
              <a:ext uri="{FF2B5EF4-FFF2-40B4-BE49-F238E27FC236}">
                <a16:creationId xmlns:a16="http://schemas.microsoft.com/office/drawing/2014/main" id="{3B5FB647-6568-EF46-814B-8A6F57B123E0}"/>
              </a:ext>
            </a:extLst>
          </p:cNvPr>
          <p:cNvSpPr txBox="1"/>
          <p:nvPr/>
        </p:nvSpPr>
        <p:spPr>
          <a:xfrm>
            <a:off x="4838191" y="6900560"/>
            <a:ext cx="3767570" cy="523220"/>
          </a:xfrm>
          <a:prstGeom prst="rect">
            <a:avLst/>
          </a:prstGeom>
          <a:noFill/>
        </p:spPr>
        <p:txBody>
          <a:bodyPr wrap="none" rtlCol="0">
            <a:spAutoFit/>
          </a:bodyPr>
          <a:lstStyle/>
          <a:p>
            <a:pPr algn="ctr"/>
            <a:r>
              <a:rPr lang="en-US" sz="2800" b="1" dirty="0">
                <a:solidFill>
                  <a:schemeClr val="accent3"/>
                </a:solidFill>
                <a:latin typeface="Inter" panose="02000503000000020004" pitchFamily="50" charset="0"/>
                <a:ea typeface="Inter" panose="02000503000000020004" pitchFamily="50" charset="0"/>
                <a:cs typeface="Inter" panose="02000503000000020004" pitchFamily="50" charset="0"/>
              </a:rPr>
              <a:t>Soziale Bedürfnisse </a:t>
            </a:r>
          </a:p>
        </p:txBody>
      </p:sp>
      <p:sp>
        <p:nvSpPr>
          <p:cNvPr id="263" name="TextBox 82">
            <a:extLst>
              <a:ext uri="{FF2B5EF4-FFF2-40B4-BE49-F238E27FC236}">
                <a16:creationId xmlns:a16="http://schemas.microsoft.com/office/drawing/2014/main" id="{5E69F852-C216-634D-8E30-3052C080B0F0}"/>
              </a:ext>
            </a:extLst>
          </p:cNvPr>
          <p:cNvSpPr txBox="1"/>
          <p:nvPr/>
        </p:nvSpPr>
        <p:spPr>
          <a:xfrm>
            <a:off x="4635358" y="7417886"/>
            <a:ext cx="3552576" cy="461665"/>
          </a:xfrm>
          <a:prstGeom prst="rect">
            <a:avLst/>
          </a:prstGeom>
          <a:noFill/>
        </p:spPr>
        <p:txBody>
          <a:bodyPr wrap="square" rtlCol="0">
            <a:spAutoFit/>
          </a:bodyPr>
          <a:lstStyle/>
          <a:p>
            <a:pPr algn="ctr"/>
            <a:r>
              <a:rPr lang="de-CH" sz="2400" b="1" dirty="0">
                <a:solidFill>
                  <a:schemeClr val="tx2">
                    <a:lumMod val="60000"/>
                    <a:lumOff val="40000"/>
                  </a:schemeClr>
                </a:solidFill>
                <a:latin typeface="Inter" panose="02000503000000020004" pitchFamily="50" charset="0"/>
                <a:ea typeface="Inter" panose="02000503000000020004" pitchFamily="50" charset="0"/>
                <a:cs typeface="Inter" panose="02000503000000020004" pitchFamily="50" charset="0"/>
              </a:rPr>
              <a:t>Familie, Beziehung </a:t>
            </a:r>
            <a:endParaRPr lang="en-US" sz="2400" b="1" dirty="0">
              <a:solidFill>
                <a:schemeClr val="tx2">
                  <a:lumMod val="60000"/>
                  <a:lumOff val="40000"/>
                </a:schemeClr>
              </a:solidFill>
              <a:latin typeface="Inter" panose="02000503000000020004" pitchFamily="50" charset="0"/>
              <a:ea typeface="Inter" panose="02000503000000020004" pitchFamily="50" charset="0"/>
              <a:cs typeface="Inter" panose="02000503000000020004" pitchFamily="50" charset="0"/>
            </a:endParaRPr>
          </a:p>
        </p:txBody>
      </p:sp>
      <p:sp>
        <p:nvSpPr>
          <p:cNvPr id="264" name="TextBox 83">
            <a:extLst>
              <a:ext uri="{FF2B5EF4-FFF2-40B4-BE49-F238E27FC236}">
                <a16:creationId xmlns:a16="http://schemas.microsoft.com/office/drawing/2014/main" id="{B34854E5-D48F-2446-A222-DD6152C73A36}"/>
              </a:ext>
            </a:extLst>
          </p:cNvPr>
          <p:cNvSpPr txBox="1"/>
          <p:nvPr/>
        </p:nvSpPr>
        <p:spPr>
          <a:xfrm>
            <a:off x="2205915" y="10832370"/>
            <a:ext cx="5163081" cy="523220"/>
          </a:xfrm>
          <a:prstGeom prst="rect">
            <a:avLst/>
          </a:prstGeom>
          <a:noFill/>
        </p:spPr>
        <p:txBody>
          <a:bodyPr wrap="none" rtlCol="0">
            <a:spAutoFit/>
          </a:bodyPr>
          <a:lstStyle/>
          <a:p>
            <a:pPr algn="ctr"/>
            <a:r>
              <a:rPr lang="de-CH" sz="2800" b="1" dirty="0">
                <a:solidFill>
                  <a:schemeClr val="accent3"/>
                </a:solidFill>
                <a:latin typeface="Inter" panose="02000503000000020004" pitchFamily="50" charset="0"/>
                <a:ea typeface="Inter" panose="02000503000000020004" pitchFamily="50" charset="0"/>
                <a:cs typeface="Inter" panose="02000503000000020004" pitchFamily="50" charset="0"/>
              </a:rPr>
              <a:t>Physiologische Bedürfnisse </a:t>
            </a:r>
          </a:p>
        </p:txBody>
      </p:sp>
      <p:sp>
        <p:nvSpPr>
          <p:cNvPr id="265" name="TextBox 84">
            <a:extLst>
              <a:ext uri="{FF2B5EF4-FFF2-40B4-BE49-F238E27FC236}">
                <a16:creationId xmlns:a16="http://schemas.microsoft.com/office/drawing/2014/main" id="{F780D19D-2C75-A44B-8877-8B07365D29E6}"/>
              </a:ext>
            </a:extLst>
          </p:cNvPr>
          <p:cNvSpPr txBox="1"/>
          <p:nvPr/>
        </p:nvSpPr>
        <p:spPr>
          <a:xfrm>
            <a:off x="2652437" y="11285250"/>
            <a:ext cx="3898625" cy="584775"/>
          </a:xfrm>
          <a:prstGeom prst="rect">
            <a:avLst/>
          </a:prstGeom>
          <a:noFill/>
        </p:spPr>
        <p:txBody>
          <a:bodyPr wrap="square" rtlCol="0">
            <a:spAutoFit/>
          </a:bodyPr>
          <a:lstStyle/>
          <a:p>
            <a:pPr algn="just">
              <a:lnSpc>
                <a:spcPct val="150000"/>
              </a:lnSpc>
            </a:pPr>
            <a:r>
              <a:rPr lang="de-CH" sz="2400" b="1" dirty="0">
                <a:solidFill>
                  <a:srgbClr val="D11B1E"/>
                </a:solidFill>
                <a:latin typeface="Inter" panose="02000503000000020004" pitchFamily="50" charset="0"/>
                <a:ea typeface="Inter" panose="02000503000000020004" pitchFamily="50" charset="0"/>
                <a:cs typeface="Inter" panose="02000503000000020004" pitchFamily="50" charset="0"/>
              </a:rPr>
              <a:t>Luft, Wasser, Nahrung </a:t>
            </a:r>
          </a:p>
        </p:txBody>
      </p:sp>
      <p:sp>
        <p:nvSpPr>
          <p:cNvPr id="271" name="TextBox 79">
            <a:extLst>
              <a:ext uri="{FF2B5EF4-FFF2-40B4-BE49-F238E27FC236}">
                <a16:creationId xmlns:a16="http://schemas.microsoft.com/office/drawing/2014/main" id="{AC8B8986-1329-9C49-9CCA-341D5FA7592A}"/>
              </a:ext>
            </a:extLst>
          </p:cNvPr>
          <p:cNvSpPr txBox="1"/>
          <p:nvPr/>
        </p:nvSpPr>
        <p:spPr>
          <a:xfrm>
            <a:off x="5877169" y="5033913"/>
            <a:ext cx="4025654" cy="523220"/>
          </a:xfrm>
          <a:prstGeom prst="rect">
            <a:avLst/>
          </a:prstGeom>
          <a:noFill/>
        </p:spPr>
        <p:txBody>
          <a:bodyPr wrap="none" rtlCol="0">
            <a:spAutoFit/>
          </a:bodyPr>
          <a:lstStyle/>
          <a:p>
            <a:pPr algn="ctr"/>
            <a:r>
              <a:rPr lang="en-US" sz="2800" b="1" dirty="0">
                <a:solidFill>
                  <a:srgbClr val="353648"/>
                </a:solidFill>
                <a:latin typeface="Inter" panose="02000503000000020004" pitchFamily="50" charset="0"/>
                <a:ea typeface="Inter" panose="02000503000000020004" pitchFamily="50" charset="0"/>
                <a:cs typeface="Inter" panose="02000503000000020004" pitchFamily="50" charset="0"/>
              </a:rPr>
              <a:t>Individualbedürfnisse</a:t>
            </a:r>
            <a:endParaRPr lang="en-US" sz="2800" b="1" dirty="0">
              <a:solidFill>
                <a:schemeClr val="accent2"/>
              </a:solidFill>
              <a:latin typeface="Inter" panose="02000503000000020004" pitchFamily="50" charset="0"/>
              <a:ea typeface="Inter" panose="02000503000000020004" pitchFamily="50" charset="0"/>
              <a:cs typeface="Inter" panose="02000503000000020004" pitchFamily="50" charset="0"/>
            </a:endParaRPr>
          </a:p>
        </p:txBody>
      </p:sp>
      <p:pic>
        <p:nvPicPr>
          <p:cNvPr id="273" name="Grafik 272">
            <a:extLst>
              <a:ext uri="{FF2B5EF4-FFF2-40B4-BE49-F238E27FC236}">
                <a16:creationId xmlns:a16="http://schemas.microsoft.com/office/drawing/2014/main" id="{B6EB6EDE-3CDF-AA4D-BE8C-CA0B525AFA2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42521" y="10745990"/>
            <a:ext cx="1219200" cy="1219200"/>
          </a:xfrm>
          <a:prstGeom prst="rect">
            <a:avLst/>
          </a:prstGeom>
        </p:spPr>
      </p:pic>
      <p:pic>
        <p:nvPicPr>
          <p:cNvPr id="5" name="Grafik 4">
            <a:extLst>
              <a:ext uri="{FF2B5EF4-FFF2-40B4-BE49-F238E27FC236}">
                <a16:creationId xmlns:a16="http://schemas.microsoft.com/office/drawing/2014/main" id="{9D282A6B-75E0-B047-A9E9-66A7F5ADB716}"/>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752162" y="8957198"/>
            <a:ext cx="993921" cy="993921"/>
          </a:xfrm>
          <a:prstGeom prst="rect">
            <a:avLst/>
          </a:prstGeom>
        </p:spPr>
      </p:pic>
      <p:pic>
        <p:nvPicPr>
          <p:cNvPr id="274" name="Grafik 273">
            <a:extLst>
              <a:ext uri="{FF2B5EF4-FFF2-40B4-BE49-F238E27FC236}">
                <a16:creationId xmlns:a16="http://schemas.microsoft.com/office/drawing/2014/main" id="{7CC3B981-659C-454D-97F0-D9E1B9D0120D}"/>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845767" y="6908800"/>
            <a:ext cx="993921" cy="993921"/>
          </a:xfrm>
          <a:prstGeom prst="rect">
            <a:avLst/>
          </a:prstGeom>
        </p:spPr>
      </p:pic>
      <p:pic>
        <p:nvPicPr>
          <p:cNvPr id="8" name="Grafik 7">
            <a:extLst>
              <a:ext uri="{FF2B5EF4-FFF2-40B4-BE49-F238E27FC236}">
                <a16:creationId xmlns:a16="http://schemas.microsoft.com/office/drawing/2014/main" id="{9E2E1048-EDC7-FB43-9207-7CB3FFCDA676}"/>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4820270" y="5083546"/>
            <a:ext cx="1043004" cy="1043004"/>
          </a:xfrm>
          <a:prstGeom prst="rect">
            <a:avLst/>
          </a:prstGeom>
        </p:spPr>
      </p:pic>
      <p:pic>
        <p:nvPicPr>
          <p:cNvPr id="10" name="Grafik 9">
            <a:extLst>
              <a:ext uri="{FF2B5EF4-FFF2-40B4-BE49-F238E27FC236}">
                <a16:creationId xmlns:a16="http://schemas.microsoft.com/office/drawing/2014/main" id="{1BEA4DD1-D979-1244-B528-9D6F41F56E78}"/>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897305" y="3322357"/>
            <a:ext cx="940491" cy="940491"/>
          </a:xfrm>
          <a:prstGeom prst="rect">
            <a:avLst/>
          </a:prstGeom>
        </p:spPr>
      </p:pic>
      <p:pic>
        <p:nvPicPr>
          <p:cNvPr id="2" name="Grafik 1">
            <a:extLst>
              <a:ext uri="{FF2B5EF4-FFF2-40B4-BE49-F238E27FC236}">
                <a16:creationId xmlns:a16="http://schemas.microsoft.com/office/drawing/2014/main" id="{70A7C66A-3012-9239-3EDD-E1999E2373B5}"/>
              </a:ext>
            </a:extLst>
          </p:cNvPr>
          <p:cNvPicPr>
            <a:picLocks noChangeAspect="1"/>
          </p:cNvPicPr>
          <p:nvPr/>
        </p:nvPicPr>
        <p:blipFill>
          <a:blip r:embed="rId8" cstate="email">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397459" y="12059719"/>
            <a:ext cx="4998167" cy="1107021"/>
          </a:xfrm>
          <a:prstGeom prst="rect">
            <a:avLst/>
          </a:prstGeom>
        </p:spPr>
      </p:pic>
    </p:spTree>
    <p:extLst>
      <p:ext uri="{BB962C8B-B14F-4D97-AF65-F5344CB8AC3E}">
        <p14:creationId xmlns:p14="http://schemas.microsoft.com/office/powerpoint/2010/main" val="2266232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5547300" y="5050964"/>
            <a:ext cx="17482032" cy="1444248"/>
          </a:xfrm>
          <a:prstGeom prst="rect">
            <a:avLst/>
          </a:prstGeom>
          <a:solidFill>
            <a:schemeClr val="accent2">
              <a:lumMod val="75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7" name="Rectangle 6"/>
          <p:cNvSpPr>
            <a:spLocks noChangeArrowheads="1"/>
          </p:cNvSpPr>
          <p:nvPr/>
        </p:nvSpPr>
        <p:spPr bwMode="auto">
          <a:xfrm>
            <a:off x="5547299" y="3476574"/>
            <a:ext cx="17482033" cy="1444248"/>
          </a:xfrm>
          <a:prstGeom prst="rect">
            <a:avLst/>
          </a:prstGeom>
          <a:solidFill>
            <a:schemeClr val="accent1">
              <a:lumMod val="75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8" name="Rectangle 7"/>
          <p:cNvSpPr>
            <a:spLocks noChangeArrowheads="1"/>
          </p:cNvSpPr>
          <p:nvPr/>
        </p:nvSpPr>
        <p:spPr bwMode="auto">
          <a:xfrm>
            <a:off x="5547299" y="6625354"/>
            <a:ext cx="17482031" cy="1447423"/>
          </a:xfrm>
          <a:prstGeom prst="rect">
            <a:avLst/>
          </a:prstGeom>
          <a:solidFill>
            <a:schemeClr val="accent3">
              <a:lumMod val="75000"/>
            </a:schemeClr>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9" name="Rectangle 8"/>
          <p:cNvSpPr>
            <a:spLocks noChangeArrowheads="1"/>
          </p:cNvSpPr>
          <p:nvPr/>
        </p:nvSpPr>
        <p:spPr bwMode="auto">
          <a:xfrm>
            <a:off x="5547300" y="8212441"/>
            <a:ext cx="17482030" cy="1444248"/>
          </a:xfrm>
          <a:prstGeom prst="rect">
            <a:avLst/>
          </a:prstGeom>
          <a:solidFill>
            <a:schemeClr val="accent4">
              <a:lumMod val="75000"/>
            </a:schemeClr>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10" name="Rectangle 9"/>
          <p:cNvSpPr>
            <a:spLocks noChangeArrowheads="1"/>
          </p:cNvSpPr>
          <p:nvPr/>
        </p:nvSpPr>
        <p:spPr bwMode="auto">
          <a:xfrm>
            <a:off x="5547299" y="9786830"/>
            <a:ext cx="17482029" cy="1444248"/>
          </a:xfrm>
          <a:prstGeom prst="rect">
            <a:avLst/>
          </a:prstGeom>
          <a:solidFill>
            <a:schemeClr val="accent5">
              <a:lumMod val="75000"/>
            </a:scheme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15" name="Freeform 14"/>
          <p:cNvSpPr>
            <a:spLocks/>
          </p:cNvSpPr>
          <p:nvPr/>
        </p:nvSpPr>
        <p:spPr bwMode="auto">
          <a:xfrm>
            <a:off x="1125678" y="9786830"/>
            <a:ext cx="8852770" cy="1444248"/>
          </a:xfrm>
          <a:custGeom>
            <a:avLst/>
            <a:gdLst>
              <a:gd name="T0" fmla="*/ 2789 w 2789"/>
              <a:gd name="T1" fmla="*/ 455 h 455"/>
              <a:gd name="T2" fmla="*/ 0 w 2789"/>
              <a:gd name="T3" fmla="*/ 455 h 455"/>
              <a:gd name="T4" fmla="*/ 260 w 2789"/>
              <a:gd name="T5" fmla="*/ 0 h 455"/>
              <a:gd name="T6" fmla="*/ 2529 w 2789"/>
              <a:gd name="T7" fmla="*/ 0 h 455"/>
              <a:gd name="T8" fmla="*/ 2789 w 2789"/>
              <a:gd name="T9" fmla="*/ 455 h 455"/>
            </a:gdLst>
            <a:ahLst/>
            <a:cxnLst>
              <a:cxn ang="0">
                <a:pos x="T0" y="T1"/>
              </a:cxn>
              <a:cxn ang="0">
                <a:pos x="T2" y="T3"/>
              </a:cxn>
              <a:cxn ang="0">
                <a:pos x="T4" y="T5"/>
              </a:cxn>
              <a:cxn ang="0">
                <a:pos x="T6" y="T7"/>
              </a:cxn>
              <a:cxn ang="0">
                <a:pos x="T8" y="T9"/>
              </a:cxn>
            </a:cxnLst>
            <a:rect l="0" t="0" r="r" b="b"/>
            <a:pathLst>
              <a:path w="2789" h="455">
                <a:moveTo>
                  <a:pt x="2789" y="455"/>
                </a:moveTo>
                <a:lnTo>
                  <a:pt x="0" y="455"/>
                </a:lnTo>
                <a:lnTo>
                  <a:pt x="260" y="0"/>
                </a:lnTo>
                <a:lnTo>
                  <a:pt x="2529" y="0"/>
                </a:lnTo>
                <a:lnTo>
                  <a:pt x="2789" y="455"/>
                </a:lnTo>
                <a:close/>
              </a:path>
            </a:pathLst>
          </a:custGeom>
          <a:solidFill>
            <a:schemeClr val="accent5"/>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16" name="Freeform 15"/>
          <p:cNvSpPr>
            <a:spLocks/>
          </p:cNvSpPr>
          <p:nvPr/>
        </p:nvSpPr>
        <p:spPr bwMode="auto">
          <a:xfrm>
            <a:off x="2020796" y="8212441"/>
            <a:ext cx="7056188" cy="1444248"/>
          </a:xfrm>
          <a:custGeom>
            <a:avLst/>
            <a:gdLst>
              <a:gd name="T0" fmla="*/ 2223 w 2223"/>
              <a:gd name="T1" fmla="*/ 455 h 455"/>
              <a:gd name="T2" fmla="*/ 0 w 2223"/>
              <a:gd name="T3" fmla="*/ 455 h 455"/>
              <a:gd name="T4" fmla="*/ 260 w 2223"/>
              <a:gd name="T5" fmla="*/ 0 h 455"/>
              <a:gd name="T6" fmla="*/ 1963 w 2223"/>
              <a:gd name="T7" fmla="*/ 0 h 455"/>
              <a:gd name="T8" fmla="*/ 2223 w 2223"/>
              <a:gd name="T9" fmla="*/ 455 h 455"/>
            </a:gdLst>
            <a:ahLst/>
            <a:cxnLst>
              <a:cxn ang="0">
                <a:pos x="T0" y="T1"/>
              </a:cxn>
              <a:cxn ang="0">
                <a:pos x="T2" y="T3"/>
              </a:cxn>
              <a:cxn ang="0">
                <a:pos x="T4" y="T5"/>
              </a:cxn>
              <a:cxn ang="0">
                <a:pos x="T6" y="T7"/>
              </a:cxn>
              <a:cxn ang="0">
                <a:pos x="T8" y="T9"/>
              </a:cxn>
            </a:cxnLst>
            <a:rect l="0" t="0" r="r" b="b"/>
            <a:pathLst>
              <a:path w="2223" h="455">
                <a:moveTo>
                  <a:pt x="2223" y="455"/>
                </a:moveTo>
                <a:lnTo>
                  <a:pt x="0" y="455"/>
                </a:lnTo>
                <a:lnTo>
                  <a:pt x="260" y="0"/>
                </a:lnTo>
                <a:lnTo>
                  <a:pt x="1963" y="0"/>
                </a:lnTo>
                <a:lnTo>
                  <a:pt x="2223" y="455"/>
                </a:lnTo>
                <a:close/>
              </a:path>
            </a:pathLst>
          </a:custGeom>
          <a:solidFill>
            <a:schemeClr val="accent4"/>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17" name="Freeform 16"/>
          <p:cNvSpPr>
            <a:spLocks/>
          </p:cNvSpPr>
          <p:nvPr/>
        </p:nvSpPr>
        <p:spPr bwMode="auto">
          <a:xfrm>
            <a:off x="2922261" y="6625354"/>
            <a:ext cx="5250082" cy="1447423"/>
          </a:xfrm>
          <a:custGeom>
            <a:avLst/>
            <a:gdLst>
              <a:gd name="T0" fmla="*/ 1654 w 1654"/>
              <a:gd name="T1" fmla="*/ 456 h 456"/>
              <a:gd name="T2" fmla="*/ 0 w 1654"/>
              <a:gd name="T3" fmla="*/ 456 h 456"/>
              <a:gd name="T4" fmla="*/ 260 w 1654"/>
              <a:gd name="T5" fmla="*/ 0 h 456"/>
              <a:gd name="T6" fmla="*/ 1394 w 1654"/>
              <a:gd name="T7" fmla="*/ 0 h 456"/>
              <a:gd name="T8" fmla="*/ 1654 w 1654"/>
              <a:gd name="T9" fmla="*/ 456 h 456"/>
            </a:gdLst>
            <a:ahLst/>
            <a:cxnLst>
              <a:cxn ang="0">
                <a:pos x="T0" y="T1"/>
              </a:cxn>
              <a:cxn ang="0">
                <a:pos x="T2" y="T3"/>
              </a:cxn>
              <a:cxn ang="0">
                <a:pos x="T4" y="T5"/>
              </a:cxn>
              <a:cxn ang="0">
                <a:pos x="T6" y="T7"/>
              </a:cxn>
              <a:cxn ang="0">
                <a:pos x="T8" y="T9"/>
              </a:cxn>
            </a:cxnLst>
            <a:rect l="0" t="0" r="r" b="b"/>
            <a:pathLst>
              <a:path w="1654" h="456">
                <a:moveTo>
                  <a:pt x="1654" y="456"/>
                </a:moveTo>
                <a:lnTo>
                  <a:pt x="0" y="456"/>
                </a:lnTo>
                <a:lnTo>
                  <a:pt x="260" y="0"/>
                </a:lnTo>
                <a:lnTo>
                  <a:pt x="1394" y="0"/>
                </a:lnTo>
                <a:lnTo>
                  <a:pt x="1654" y="456"/>
                </a:lnTo>
                <a:close/>
              </a:path>
            </a:pathLst>
          </a:custGeom>
          <a:solidFill>
            <a:schemeClr val="accent3"/>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18" name="Freeform 17"/>
          <p:cNvSpPr>
            <a:spLocks/>
          </p:cNvSpPr>
          <p:nvPr/>
        </p:nvSpPr>
        <p:spPr bwMode="auto">
          <a:xfrm>
            <a:off x="3826899" y="5050964"/>
            <a:ext cx="3450327" cy="1444248"/>
          </a:xfrm>
          <a:custGeom>
            <a:avLst/>
            <a:gdLst>
              <a:gd name="T0" fmla="*/ 1087 w 1087"/>
              <a:gd name="T1" fmla="*/ 455 h 455"/>
              <a:gd name="T2" fmla="*/ 0 w 1087"/>
              <a:gd name="T3" fmla="*/ 455 h 455"/>
              <a:gd name="T4" fmla="*/ 260 w 1087"/>
              <a:gd name="T5" fmla="*/ 0 h 455"/>
              <a:gd name="T6" fmla="*/ 827 w 1087"/>
              <a:gd name="T7" fmla="*/ 0 h 455"/>
              <a:gd name="T8" fmla="*/ 1087 w 1087"/>
              <a:gd name="T9" fmla="*/ 455 h 455"/>
            </a:gdLst>
            <a:ahLst/>
            <a:cxnLst>
              <a:cxn ang="0">
                <a:pos x="T0" y="T1"/>
              </a:cxn>
              <a:cxn ang="0">
                <a:pos x="T2" y="T3"/>
              </a:cxn>
              <a:cxn ang="0">
                <a:pos x="T4" y="T5"/>
              </a:cxn>
              <a:cxn ang="0">
                <a:pos x="T6" y="T7"/>
              </a:cxn>
              <a:cxn ang="0">
                <a:pos x="T8" y="T9"/>
              </a:cxn>
            </a:cxnLst>
            <a:rect l="0" t="0" r="r" b="b"/>
            <a:pathLst>
              <a:path w="1087" h="455">
                <a:moveTo>
                  <a:pt x="1087" y="455"/>
                </a:moveTo>
                <a:lnTo>
                  <a:pt x="0" y="455"/>
                </a:lnTo>
                <a:lnTo>
                  <a:pt x="260" y="0"/>
                </a:lnTo>
                <a:lnTo>
                  <a:pt x="827" y="0"/>
                </a:lnTo>
                <a:lnTo>
                  <a:pt x="1087" y="455"/>
                </a:lnTo>
                <a:close/>
              </a:path>
            </a:pathLst>
          </a:custGeom>
          <a:solidFill>
            <a:schemeClr val="accent2"/>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19" name="Freeform 18"/>
          <p:cNvSpPr>
            <a:spLocks/>
          </p:cNvSpPr>
          <p:nvPr/>
        </p:nvSpPr>
        <p:spPr bwMode="auto">
          <a:xfrm>
            <a:off x="4722015" y="3476574"/>
            <a:ext cx="1650570" cy="1444248"/>
          </a:xfrm>
          <a:custGeom>
            <a:avLst/>
            <a:gdLst>
              <a:gd name="T0" fmla="*/ 520 w 520"/>
              <a:gd name="T1" fmla="*/ 455 h 455"/>
              <a:gd name="T2" fmla="*/ 0 w 520"/>
              <a:gd name="T3" fmla="*/ 455 h 455"/>
              <a:gd name="T4" fmla="*/ 260 w 520"/>
              <a:gd name="T5" fmla="*/ 0 h 455"/>
              <a:gd name="T6" fmla="*/ 520 w 520"/>
              <a:gd name="T7" fmla="*/ 455 h 455"/>
            </a:gdLst>
            <a:ahLst/>
            <a:cxnLst>
              <a:cxn ang="0">
                <a:pos x="T0" y="T1"/>
              </a:cxn>
              <a:cxn ang="0">
                <a:pos x="T2" y="T3"/>
              </a:cxn>
              <a:cxn ang="0">
                <a:pos x="T4" y="T5"/>
              </a:cxn>
              <a:cxn ang="0">
                <a:pos x="T6" y="T7"/>
              </a:cxn>
            </a:cxnLst>
            <a:rect l="0" t="0" r="r" b="b"/>
            <a:pathLst>
              <a:path w="520" h="455">
                <a:moveTo>
                  <a:pt x="520" y="455"/>
                </a:moveTo>
                <a:lnTo>
                  <a:pt x="0" y="455"/>
                </a:lnTo>
                <a:lnTo>
                  <a:pt x="260" y="0"/>
                </a:lnTo>
                <a:lnTo>
                  <a:pt x="520" y="455"/>
                </a:lnTo>
                <a:close/>
              </a:path>
            </a:pathLst>
          </a:custGeom>
          <a:solidFill>
            <a:schemeClr val="accent1"/>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2" name="Freeform 20"/>
          <p:cNvSpPr>
            <a:spLocks/>
          </p:cNvSpPr>
          <p:nvPr/>
        </p:nvSpPr>
        <p:spPr bwMode="auto">
          <a:xfrm>
            <a:off x="3826899" y="5050964"/>
            <a:ext cx="1720402" cy="1444248"/>
          </a:xfrm>
          <a:custGeom>
            <a:avLst/>
            <a:gdLst>
              <a:gd name="T0" fmla="*/ 260 w 542"/>
              <a:gd name="T1" fmla="*/ 0 h 455"/>
              <a:gd name="T2" fmla="*/ 542 w 542"/>
              <a:gd name="T3" fmla="*/ 0 h 455"/>
              <a:gd name="T4" fmla="*/ 542 w 542"/>
              <a:gd name="T5" fmla="*/ 455 h 455"/>
              <a:gd name="T6" fmla="*/ 0 w 542"/>
              <a:gd name="T7" fmla="*/ 455 h 455"/>
              <a:gd name="T8" fmla="*/ 260 w 542"/>
              <a:gd name="T9" fmla="*/ 0 h 455"/>
            </a:gdLst>
            <a:ahLst/>
            <a:cxnLst>
              <a:cxn ang="0">
                <a:pos x="T0" y="T1"/>
              </a:cxn>
              <a:cxn ang="0">
                <a:pos x="T2" y="T3"/>
              </a:cxn>
              <a:cxn ang="0">
                <a:pos x="T4" y="T5"/>
              </a:cxn>
              <a:cxn ang="0">
                <a:pos x="T6" y="T7"/>
              </a:cxn>
              <a:cxn ang="0">
                <a:pos x="T8" y="T9"/>
              </a:cxn>
            </a:cxnLst>
            <a:rect l="0" t="0" r="r" b="b"/>
            <a:pathLst>
              <a:path w="542" h="455">
                <a:moveTo>
                  <a:pt x="260" y="0"/>
                </a:moveTo>
                <a:lnTo>
                  <a:pt x="542" y="0"/>
                </a:lnTo>
                <a:lnTo>
                  <a:pt x="542" y="455"/>
                </a:lnTo>
                <a:lnTo>
                  <a:pt x="0" y="455"/>
                </a:lnTo>
                <a:lnTo>
                  <a:pt x="260" y="0"/>
                </a:lnTo>
                <a:close/>
              </a:path>
            </a:pathLst>
          </a:custGeom>
          <a:solidFill>
            <a:schemeClr val="accent2">
              <a:alpha val="30000"/>
            </a:schemeClr>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23" name="Freeform 21"/>
          <p:cNvSpPr>
            <a:spLocks/>
          </p:cNvSpPr>
          <p:nvPr/>
        </p:nvSpPr>
        <p:spPr bwMode="auto">
          <a:xfrm>
            <a:off x="2922261" y="6625354"/>
            <a:ext cx="2625042" cy="1447423"/>
          </a:xfrm>
          <a:custGeom>
            <a:avLst/>
            <a:gdLst>
              <a:gd name="T0" fmla="*/ 260 w 827"/>
              <a:gd name="T1" fmla="*/ 0 h 456"/>
              <a:gd name="T2" fmla="*/ 827 w 827"/>
              <a:gd name="T3" fmla="*/ 0 h 456"/>
              <a:gd name="T4" fmla="*/ 827 w 827"/>
              <a:gd name="T5" fmla="*/ 456 h 456"/>
              <a:gd name="T6" fmla="*/ 0 w 827"/>
              <a:gd name="T7" fmla="*/ 456 h 456"/>
              <a:gd name="T8" fmla="*/ 260 w 827"/>
              <a:gd name="T9" fmla="*/ 0 h 456"/>
            </a:gdLst>
            <a:ahLst/>
            <a:cxnLst>
              <a:cxn ang="0">
                <a:pos x="T0" y="T1"/>
              </a:cxn>
              <a:cxn ang="0">
                <a:pos x="T2" y="T3"/>
              </a:cxn>
              <a:cxn ang="0">
                <a:pos x="T4" y="T5"/>
              </a:cxn>
              <a:cxn ang="0">
                <a:pos x="T6" y="T7"/>
              </a:cxn>
              <a:cxn ang="0">
                <a:pos x="T8" y="T9"/>
              </a:cxn>
            </a:cxnLst>
            <a:rect l="0" t="0" r="r" b="b"/>
            <a:pathLst>
              <a:path w="827" h="456">
                <a:moveTo>
                  <a:pt x="260" y="0"/>
                </a:moveTo>
                <a:lnTo>
                  <a:pt x="827" y="0"/>
                </a:lnTo>
                <a:lnTo>
                  <a:pt x="827" y="456"/>
                </a:lnTo>
                <a:lnTo>
                  <a:pt x="0" y="456"/>
                </a:lnTo>
                <a:lnTo>
                  <a:pt x="260" y="0"/>
                </a:lnTo>
                <a:close/>
              </a:path>
            </a:pathLst>
          </a:custGeom>
          <a:solidFill>
            <a:srgbClr val="2A2C41">
              <a:alpha val="30000"/>
            </a:srgb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4" name="Freeform 22"/>
          <p:cNvSpPr>
            <a:spLocks/>
          </p:cNvSpPr>
          <p:nvPr/>
        </p:nvSpPr>
        <p:spPr bwMode="auto">
          <a:xfrm>
            <a:off x="2020796" y="8212441"/>
            <a:ext cx="3526507" cy="1444248"/>
          </a:xfrm>
          <a:custGeom>
            <a:avLst/>
            <a:gdLst>
              <a:gd name="T0" fmla="*/ 260 w 1111"/>
              <a:gd name="T1" fmla="*/ 0 h 455"/>
              <a:gd name="T2" fmla="*/ 1111 w 1111"/>
              <a:gd name="T3" fmla="*/ 0 h 455"/>
              <a:gd name="T4" fmla="*/ 1111 w 1111"/>
              <a:gd name="T5" fmla="*/ 455 h 455"/>
              <a:gd name="T6" fmla="*/ 0 w 1111"/>
              <a:gd name="T7" fmla="*/ 455 h 455"/>
              <a:gd name="T8" fmla="*/ 260 w 1111"/>
              <a:gd name="T9" fmla="*/ 0 h 455"/>
            </a:gdLst>
            <a:ahLst/>
            <a:cxnLst>
              <a:cxn ang="0">
                <a:pos x="T0" y="T1"/>
              </a:cxn>
              <a:cxn ang="0">
                <a:pos x="T2" y="T3"/>
              </a:cxn>
              <a:cxn ang="0">
                <a:pos x="T4" y="T5"/>
              </a:cxn>
              <a:cxn ang="0">
                <a:pos x="T6" y="T7"/>
              </a:cxn>
              <a:cxn ang="0">
                <a:pos x="T8" y="T9"/>
              </a:cxn>
            </a:cxnLst>
            <a:rect l="0" t="0" r="r" b="b"/>
            <a:pathLst>
              <a:path w="1111" h="455">
                <a:moveTo>
                  <a:pt x="260" y="0"/>
                </a:moveTo>
                <a:lnTo>
                  <a:pt x="1111" y="0"/>
                </a:lnTo>
                <a:lnTo>
                  <a:pt x="1111" y="455"/>
                </a:lnTo>
                <a:lnTo>
                  <a:pt x="0" y="455"/>
                </a:lnTo>
                <a:lnTo>
                  <a:pt x="260" y="0"/>
                </a:lnTo>
                <a:close/>
              </a:path>
            </a:pathLst>
          </a:custGeom>
          <a:solidFill>
            <a:srgbClr val="E22289">
              <a:alpha val="30000"/>
            </a:srgb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25" name="Freeform 23"/>
          <p:cNvSpPr>
            <a:spLocks/>
          </p:cNvSpPr>
          <p:nvPr/>
        </p:nvSpPr>
        <p:spPr bwMode="auto">
          <a:xfrm>
            <a:off x="1125678" y="9786830"/>
            <a:ext cx="4421624" cy="1444248"/>
          </a:xfrm>
          <a:custGeom>
            <a:avLst/>
            <a:gdLst>
              <a:gd name="T0" fmla="*/ 260 w 1393"/>
              <a:gd name="T1" fmla="*/ 0 h 455"/>
              <a:gd name="T2" fmla="*/ 1393 w 1393"/>
              <a:gd name="T3" fmla="*/ 0 h 455"/>
              <a:gd name="T4" fmla="*/ 1393 w 1393"/>
              <a:gd name="T5" fmla="*/ 455 h 455"/>
              <a:gd name="T6" fmla="*/ 0 w 1393"/>
              <a:gd name="T7" fmla="*/ 455 h 455"/>
              <a:gd name="T8" fmla="*/ 260 w 1393"/>
              <a:gd name="T9" fmla="*/ 0 h 455"/>
            </a:gdLst>
            <a:ahLst/>
            <a:cxnLst>
              <a:cxn ang="0">
                <a:pos x="T0" y="T1"/>
              </a:cxn>
              <a:cxn ang="0">
                <a:pos x="T2" y="T3"/>
              </a:cxn>
              <a:cxn ang="0">
                <a:pos x="T4" y="T5"/>
              </a:cxn>
              <a:cxn ang="0">
                <a:pos x="T6" y="T7"/>
              </a:cxn>
              <a:cxn ang="0">
                <a:pos x="T8" y="T9"/>
              </a:cxn>
            </a:cxnLst>
            <a:rect l="0" t="0" r="r" b="b"/>
            <a:pathLst>
              <a:path w="1393" h="455">
                <a:moveTo>
                  <a:pt x="260" y="0"/>
                </a:moveTo>
                <a:lnTo>
                  <a:pt x="1393" y="0"/>
                </a:lnTo>
                <a:lnTo>
                  <a:pt x="1393" y="455"/>
                </a:lnTo>
                <a:lnTo>
                  <a:pt x="0" y="455"/>
                </a:lnTo>
                <a:lnTo>
                  <a:pt x="260" y="0"/>
                </a:lnTo>
                <a:close/>
              </a:path>
            </a:pathLst>
          </a:custGeom>
          <a:solidFill>
            <a:srgbClr val="E52055">
              <a:alpha val="30000"/>
            </a:srgbClr>
          </a:solidFill>
          <a:ln>
            <a:noFill/>
          </a:ln>
        </p:spPr>
        <p:txBody>
          <a:bodyPr vert="horz" wrap="square" lIns="182832" tIns="91416" rIns="182832" bIns="91416" numCol="1" anchor="t" anchorCtr="0" compatLnSpc="1">
            <a:prstTxWarp prst="textNoShape">
              <a:avLst/>
            </a:prstTxWarp>
          </a:bodyPr>
          <a:lstStyle/>
          <a:p>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40" name="TextBox 39"/>
          <p:cNvSpPr txBox="1"/>
          <p:nvPr/>
        </p:nvSpPr>
        <p:spPr>
          <a:xfrm>
            <a:off x="8172345" y="3811474"/>
            <a:ext cx="3469476" cy="461665"/>
          </a:xfrm>
          <a:prstGeom prst="rect">
            <a:avLst/>
          </a:prstGeom>
          <a:noFill/>
        </p:spPr>
        <p:txBody>
          <a:bodyPr wrap="none" rtlCol="0">
            <a:spAutoFit/>
          </a:bodyPr>
          <a:lstStyle/>
          <a:p>
            <a:r>
              <a:rPr lang="en-US" sz="2400" b="1" dirty="0">
                <a:solidFill>
                  <a:schemeClr val="bg1"/>
                </a:solidFill>
                <a:latin typeface="Inter" panose="02000503000000020004" pitchFamily="50" charset="0"/>
                <a:ea typeface="Inter" panose="02000503000000020004" pitchFamily="50" charset="0"/>
                <a:cs typeface="Inter" panose="02000503000000020004" pitchFamily="50" charset="0"/>
              </a:rPr>
              <a:t>Selbstverwirklichung </a:t>
            </a:r>
          </a:p>
        </p:txBody>
      </p:sp>
      <p:sp>
        <p:nvSpPr>
          <p:cNvPr id="41" name="Rectangle 40"/>
          <p:cNvSpPr/>
          <p:nvPr/>
        </p:nvSpPr>
        <p:spPr>
          <a:xfrm>
            <a:off x="8172343" y="4081740"/>
            <a:ext cx="11261756" cy="547522"/>
          </a:xfrm>
          <a:prstGeom prst="rect">
            <a:avLst/>
          </a:prstGeom>
        </p:spPr>
        <p:txBody>
          <a:bodyPr wrap="square">
            <a:spAutoFit/>
          </a:bodyPr>
          <a:lstStyle/>
          <a:p>
            <a:pPr algn="just">
              <a:lnSpc>
                <a:spcPct val="150000"/>
              </a:lnSpc>
            </a:pPr>
            <a:r>
              <a:rPr lang="en-US" sz="2199" dirty="0">
                <a:solidFill>
                  <a:schemeClr val="bg2"/>
                </a:solidFill>
                <a:latin typeface="Inter" panose="02000503000000020004" pitchFamily="50" charset="0"/>
                <a:ea typeface="Inter" panose="02000503000000020004" pitchFamily="50" charset="0"/>
                <a:cs typeface="Inter" panose="02000503000000020004" pitchFamily="50" charset="0"/>
              </a:rPr>
              <a:t>Sinn des Lebens entwickeln </a:t>
            </a:r>
          </a:p>
        </p:txBody>
      </p:sp>
      <p:sp>
        <p:nvSpPr>
          <p:cNvPr id="42" name="TextBox 41"/>
          <p:cNvSpPr txBox="1"/>
          <p:nvPr/>
        </p:nvSpPr>
        <p:spPr>
          <a:xfrm>
            <a:off x="9076986" y="5325276"/>
            <a:ext cx="3548151" cy="461665"/>
          </a:xfrm>
          <a:prstGeom prst="rect">
            <a:avLst/>
          </a:prstGeom>
          <a:noFill/>
        </p:spPr>
        <p:txBody>
          <a:bodyPr wrap="none" rtlCol="0">
            <a:spAutoFit/>
          </a:bodyPr>
          <a:lstStyle/>
          <a:p>
            <a:r>
              <a:rPr lang="en-US" sz="2400" b="1" dirty="0">
                <a:solidFill>
                  <a:schemeClr val="bg1"/>
                </a:solidFill>
                <a:latin typeface="Inter" panose="02000503000000020004" pitchFamily="50" charset="0"/>
                <a:ea typeface="Inter" panose="02000503000000020004" pitchFamily="50" charset="0"/>
                <a:cs typeface="Inter" panose="02000503000000020004" pitchFamily="50" charset="0"/>
              </a:rPr>
              <a:t>Individualbedürfnisse </a:t>
            </a:r>
          </a:p>
        </p:txBody>
      </p:sp>
      <p:sp>
        <p:nvSpPr>
          <p:cNvPr id="43" name="Rectangle 42"/>
          <p:cNvSpPr/>
          <p:nvPr/>
        </p:nvSpPr>
        <p:spPr>
          <a:xfrm>
            <a:off x="9076984" y="5595542"/>
            <a:ext cx="11261756" cy="547522"/>
          </a:xfrm>
          <a:prstGeom prst="rect">
            <a:avLst/>
          </a:prstGeom>
        </p:spPr>
        <p:txBody>
          <a:bodyPr wrap="square">
            <a:spAutoFit/>
          </a:bodyPr>
          <a:lstStyle/>
          <a:p>
            <a:pPr algn="just">
              <a:lnSpc>
                <a:spcPct val="150000"/>
              </a:lnSpc>
            </a:pPr>
            <a:r>
              <a:rPr lang="en-US" sz="2199" dirty="0">
                <a:solidFill>
                  <a:schemeClr val="bg2"/>
                </a:solidFill>
                <a:latin typeface="Inter" panose="02000503000000020004" pitchFamily="50" charset="0"/>
                <a:ea typeface="Inter" panose="02000503000000020004" pitchFamily="50" charset="0"/>
                <a:cs typeface="Inter" panose="02000503000000020004" pitchFamily="50" charset="0"/>
              </a:rPr>
              <a:t>Status, Anerkennung </a:t>
            </a:r>
          </a:p>
        </p:txBody>
      </p:sp>
      <p:sp>
        <p:nvSpPr>
          <p:cNvPr id="44" name="TextBox 43"/>
          <p:cNvSpPr txBox="1"/>
          <p:nvPr/>
        </p:nvSpPr>
        <p:spPr>
          <a:xfrm>
            <a:off x="9968927" y="6953961"/>
            <a:ext cx="3256404" cy="461665"/>
          </a:xfrm>
          <a:prstGeom prst="rect">
            <a:avLst/>
          </a:prstGeom>
          <a:noFill/>
        </p:spPr>
        <p:txBody>
          <a:bodyPr wrap="none" rtlCol="0">
            <a:spAutoFit/>
          </a:bodyPr>
          <a:lstStyle/>
          <a:p>
            <a:r>
              <a:rPr lang="en-US" sz="2400" b="1" dirty="0">
                <a:solidFill>
                  <a:schemeClr val="bg1"/>
                </a:solidFill>
                <a:latin typeface="Inter" panose="02000503000000020004" pitchFamily="50" charset="0"/>
                <a:ea typeface="Inter" panose="02000503000000020004" pitchFamily="50" charset="0"/>
                <a:cs typeface="Inter" panose="02000503000000020004" pitchFamily="50" charset="0"/>
              </a:rPr>
              <a:t>Soziale Bedürfnisse </a:t>
            </a:r>
          </a:p>
        </p:txBody>
      </p:sp>
      <p:sp>
        <p:nvSpPr>
          <p:cNvPr id="45" name="Rectangle 44"/>
          <p:cNvSpPr/>
          <p:nvPr/>
        </p:nvSpPr>
        <p:spPr>
          <a:xfrm>
            <a:off x="9968925" y="7224227"/>
            <a:ext cx="11261756" cy="547522"/>
          </a:xfrm>
          <a:prstGeom prst="rect">
            <a:avLst/>
          </a:prstGeom>
        </p:spPr>
        <p:txBody>
          <a:bodyPr wrap="square">
            <a:spAutoFit/>
          </a:bodyPr>
          <a:lstStyle/>
          <a:p>
            <a:pPr algn="just">
              <a:lnSpc>
                <a:spcPct val="150000"/>
              </a:lnSpc>
            </a:pPr>
            <a:r>
              <a:rPr lang="en-US" sz="2199" dirty="0">
                <a:solidFill>
                  <a:schemeClr val="bg2"/>
                </a:solidFill>
                <a:latin typeface="Inter" panose="02000503000000020004" pitchFamily="50" charset="0"/>
                <a:ea typeface="Inter" panose="02000503000000020004" pitchFamily="50" charset="0"/>
                <a:cs typeface="Inter" panose="02000503000000020004" pitchFamily="50" charset="0"/>
              </a:rPr>
              <a:t>Familie, Beziehung</a:t>
            </a:r>
          </a:p>
        </p:txBody>
      </p:sp>
      <p:sp>
        <p:nvSpPr>
          <p:cNvPr id="46" name="TextBox 45"/>
          <p:cNvSpPr txBox="1"/>
          <p:nvPr/>
        </p:nvSpPr>
        <p:spPr>
          <a:xfrm>
            <a:off x="10873568" y="8467763"/>
            <a:ext cx="3799117" cy="461665"/>
          </a:xfrm>
          <a:prstGeom prst="rect">
            <a:avLst/>
          </a:prstGeom>
          <a:noFill/>
        </p:spPr>
        <p:txBody>
          <a:bodyPr wrap="none" rtlCol="0">
            <a:spAutoFit/>
          </a:bodyPr>
          <a:lstStyle/>
          <a:p>
            <a:r>
              <a:rPr lang="de-CH" sz="2400" b="1" dirty="0">
                <a:solidFill>
                  <a:schemeClr val="bg1"/>
                </a:solidFill>
                <a:latin typeface="Inter" panose="02000503000000020004" pitchFamily="50" charset="0"/>
                <a:ea typeface="Inter" panose="02000503000000020004" pitchFamily="50" charset="0"/>
                <a:cs typeface="Inter" panose="02000503000000020004" pitchFamily="50" charset="0"/>
              </a:rPr>
              <a:t>Sicherheitsbedürfnisse </a:t>
            </a:r>
          </a:p>
        </p:txBody>
      </p:sp>
      <p:sp>
        <p:nvSpPr>
          <p:cNvPr id="47" name="Rectangle 46"/>
          <p:cNvSpPr/>
          <p:nvPr/>
        </p:nvSpPr>
        <p:spPr>
          <a:xfrm>
            <a:off x="10873566" y="8738029"/>
            <a:ext cx="11261756" cy="547522"/>
          </a:xfrm>
          <a:prstGeom prst="rect">
            <a:avLst/>
          </a:prstGeom>
        </p:spPr>
        <p:txBody>
          <a:bodyPr wrap="square">
            <a:spAutoFit/>
          </a:bodyPr>
          <a:lstStyle/>
          <a:p>
            <a:pPr algn="just">
              <a:lnSpc>
                <a:spcPct val="150000"/>
              </a:lnSpc>
            </a:pPr>
            <a:r>
              <a:rPr lang="en-US" sz="2199" dirty="0">
                <a:solidFill>
                  <a:schemeClr val="bg2"/>
                </a:solidFill>
                <a:latin typeface="Inter" panose="02000503000000020004" pitchFamily="50" charset="0"/>
                <a:ea typeface="Inter" panose="02000503000000020004" pitchFamily="50" charset="0"/>
                <a:cs typeface="Inter" panose="02000503000000020004" pitchFamily="50" charset="0"/>
              </a:rPr>
              <a:t>Behausung, Schutz </a:t>
            </a:r>
          </a:p>
        </p:txBody>
      </p:sp>
      <p:sp>
        <p:nvSpPr>
          <p:cNvPr id="48" name="TextBox 47"/>
          <p:cNvSpPr txBox="1"/>
          <p:nvPr/>
        </p:nvSpPr>
        <p:spPr>
          <a:xfrm>
            <a:off x="11543317" y="10134137"/>
            <a:ext cx="4454168" cy="461665"/>
          </a:xfrm>
          <a:prstGeom prst="rect">
            <a:avLst/>
          </a:prstGeom>
          <a:noFill/>
        </p:spPr>
        <p:txBody>
          <a:bodyPr wrap="none" rtlCol="0">
            <a:spAutoFit/>
          </a:bodyPr>
          <a:lstStyle/>
          <a:p>
            <a:r>
              <a:rPr lang="de-CH" sz="2400" b="1" dirty="0">
                <a:solidFill>
                  <a:schemeClr val="bg1"/>
                </a:solidFill>
                <a:latin typeface="Inter" panose="02000503000000020004" pitchFamily="50" charset="0"/>
                <a:ea typeface="Inter" panose="02000503000000020004" pitchFamily="50" charset="0"/>
                <a:cs typeface="Inter" panose="02000503000000020004" pitchFamily="50" charset="0"/>
              </a:rPr>
              <a:t>Physiologische Bedürfnisse </a:t>
            </a:r>
          </a:p>
        </p:txBody>
      </p:sp>
      <p:sp>
        <p:nvSpPr>
          <p:cNvPr id="51" name="Rectangle 50"/>
          <p:cNvSpPr/>
          <p:nvPr/>
        </p:nvSpPr>
        <p:spPr>
          <a:xfrm>
            <a:off x="11584247" y="10414642"/>
            <a:ext cx="11261756" cy="547522"/>
          </a:xfrm>
          <a:prstGeom prst="rect">
            <a:avLst/>
          </a:prstGeom>
        </p:spPr>
        <p:txBody>
          <a:bodyPr wrap="square">
            <a:spAutoFit/>
          </a:bodyPr>
          <a:lstStyle/>
          <a:p>
            <a:pPr algn="just">
              <a:lnSpc>
                <a:spcPct val="150000"/>
              </a:lnSpc>
            </a:pPr>
            <a:r>
              <a:rPr lang="de-CH" sz="2199" dirty="0">
                <a:solidFill>
                  <a:schemeClr val="bg2"/>
                </a:solidFill>
                <a:latin typeface="Inter" panose="02000503000000020004" pitchFamily="50" charset="0"/>
                <a:ea typeface="Inter" panose="02000503000000020004" pitchFamily="50" charset="0"/>
                <a:cs typeface="Inter" panose="02000503000000020004" pitchFamily="50" charset="0"/>
              </a:rPr>
              <a:t>Luft, Wasser, Nahrung </a:t>
            </a:r>
          </a:p>
        </p:txBody>
      </p:sp>
      <p:sp>
        <p:nvSpPr>
          <p:cNvPr id="66" name="Freihandform 65">
            <a:extLst>
              <a:ext uri="{FF2B5EF4-FFF2-40B4-BE49-F238E27FC236}">
                <a16:creationId xmlns:a16="http://schemas.microsoft.com/office/drawing/2014/main" id="{92B9F1E8-CF7E-3545-A71A-B864B4D47700}"/>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Inter" panose="02000503000000020004" pitchFamily="50" charset="0"/>
              <a:ea typeface="Inter" panose="02000503000000020004" pitchFamily="50" charset="0"/>
              <a:cs typeface="Inter" panose="02000503000000020004" pitchFamily="50" charset="0"/>
            </a:endParaRPr>
          </a:p>
        </p:txBody>
      </p:sp>
      <p:sp>
        <p:nvSpPr>
          <p:cNvPr id="49" name="TextBox 33">
            <a:extLst>
              <a:ext uri="{FF2B5EF4-FFF2-40B4-BE49-F238E27FC236}">
                <a16:creationId xmlns:a16="http://schemas.microsoft.com/office/drawing/2014/main" id="{9911875A-CF2D-CF4E-BB76-F09880AC9D3B}"/>
              </a:ext>
            </a:extLst>
          </p:cNvPr>
          <p:cNvSpPr txBox="1"/>
          <p:nvPr/>
        </p:nvSpPr>
        <p:spPr>
          <a:xfrm>
            <a:off x="369529" y="553963"/>
            <a:ext cx="23638590" cy="1107996"/>
          </a:xfrm>
          <a:prstGeom prst="rect">
            <a:avLst/>
          </a:prstGeom>
          <a:noFill/>
          <a:ln>
            <a:noFill/>
          </a:ln>
        </p:spPr>
        <p:txBody>
          <a:bodyPr wrap="square" rtlCol="0">
            <a:spAutoFit/>
          </a:bodyPr>
          <a:lstStyle/>
          <a:p>
            <a:pPr algn="ctr">
              <a:defRPr/>
            </a:pP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Bedürfnispyramide von Maslow Präsentationsvorlagen</a:t>
            </a:r>
          </a:p>
        </p:txBody>
      </p:sp>
      <p:pic>
        <p:nvPicPr>
          <p:cNvPr id="54" name="Grafik 53">
            <a:extLst>
              <a:ext uri="{FF2B5EF4-FFF2-40B4-BE49-F238E27FC236}">
                <a16:creationId xmlns:a16="http://schemas.microsoft.com/office/drawing/2014/main" id="{FAE73F22-4CCC-3341-A7E6-57BE450B641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301749" y="10010154"/>
            <a:ext cx="1035209" cy="1035209"/>
          </a:xfrm>
          <a:prstGeom prst="rect">
            <a:avLst/>
          </a:prstGeom>
        </p:spPr>
      </p:pic>
      <p:pic>
        <p:nvPicPr>
          <p:cNvPr id="12" name="Grafik 11">
            <a:extLst>
              <a:ext uri="{FF2B5EF4-FFF2-40B4-BE49-F238E27FC236}">
                <a16:creationId xmlns:a16="http://schemas.microsoft.com/office/drawing/2014/main" id="{0779232C-1057-474D-9D2B-211273F956A7}"/>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9847760" y="8452184"/>
            <a:ext cx="940299" cy="940299"/>
          </a:xfrm>
          <a:prstGeom prst="rect">
            <a:avLst/>
          </a:prstGeom>
        </p:spPr>
      </p:pic>
      <p:pic>
        <p:nvPicPr>
          <p:cNvPr id="55" name="Grafik 54">
            <a:extLst>
              <a:ext uri="{FF2B5EF4-FFF2-40B4-BE49-F238E27FC236}">
                <a16:creationId xmlns:a16="http://schemas.microsoft.com/office/drawing/2014/main" id="{F1E88F2B-7A49-814F-9BED-62DAF32EEC4B}"/>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876552" y="6941307"/>
            <a:ext cx="940299" cy="940299"/>
          </a:xfrm>
          <a:prstGeom prst="rect">
            <a:avLst/>
          </a:prstGeom>
        </p:spPr>
      </p:pic>
      <p:pic>
        <p:nvPicPr>
          <p:cNvPr id="20" name="Grafik 19">
            <a:extLst>
              <a:ext uri="{FF2B5EF4-FFF2-40B4-BE49-F238E27FC236}">
                <a16:creationId xmlns:a16="http://schemas.microsoft.com/office/drawing/2014/main" id="{1768C9DA-6EFA-8249-9DFC-BCA92F38AB31}"/>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7818738" y="5275138"/>
            <a:ext cx="1023606" cy="1023606"/>
          </a:xfrm>
          <a:prstGeom prst="rect">
            <a:avLst/>
          </a:prstGeom>
        </p:spPr>
      </p:pic>
      <p:pic>
        <p:nvPicPr>
          <p:cNvPr id="56" name="Grafik 55">
            <a:extLst>
              <a:ext uri="{FF2B5EF4-FFF2-40B4-BE49-F238E27FC236}">
                <a16:creationId xmlns:a16="http://schemas.microsoft.com/office/drawing/2014/main" id="{3B180566-F1DA-5141-BD3A-FB9BBFF1AA38}"/>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7078904" y="3672556"/>
            <a:ext cx="1023606" cy="1023606"/>
          </a:xfrm>
          <a:prstGeom prst="rect">
            <a:avLst/>
          </a:prstGeom>
        </p:spPr>
      </p:pic>
      <p:sp>
        <p:nvSpPr>
          <p:cNvPr id="57" name="Rectangle 60">
            <a:extLst>
              <a:ext uri="{FF2B5EF4-FFF2-40B4-BE49-F238E27FC236}">
                <a16:creationId xmlns:a16="http://schemas.microsoft.com/office/drawing/2014/main" id="{7315C7CF-BF18-F244-9277-9E1D96A82A0C}"/>
              </a:ext>
            </a:extLst>
          </p:cNvPr>
          <p:cNvSpPr/>
          <p:nvPr/>
        </p:nvSpPr>
        <p:spPr>
          <a:xfrm>
            <a:off x="5144036" y="9658144"/>
            <a:ext cx="806526" cy="16653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600" b="1" dirty="0">
                <a:effectLst>
                  <a:outerShdw blurRad="38100" dist="38100" dir="2700000" algn="tl">
                    <a:srgbClr val="000000">
                      <a:alpha val="43137"/>
                    </a:srgbClr>
                  </a:outerShdw>
                </a:effectLst>
                <a:latin typeface="Inter" panose="02000503000000020004" pitchFamily="50" charset="0"/>
                <a:ea typeface="Inter" panose="02000503000000020004" pitchFamily="50" charset="0"/>
                <a:cs typeface="Inter" panose="02000503000000020004" pitchFamily="50" charset="0"/>
              </a:rPr>
              <a:t>1</a:t>
            </a:r>
          </a:p>
        </p:txBody>
      </p:sp>
      <p:sp>
        <p:nvSpPr>
          <p:cNvPr id="58" name="Rectangle 60">
            <a:extLst>
              <a:ext uri="{FF2B5EF4-FFF2-40B4-BE49-F238E27FC236}">
                <a16:creationId xmlns:a16="http://schemas.microsoft.com/office/drawing/2014/main" id="{525425C5-79E0-904A-A252-F0CC30509DF8}"/>
              </a:ext>
            </a:extLst>
          </p:cNvPr>
          <p:cNvSpPr/>
          <p:nvPr/>
        </p:nvSpPr>
        <p:spPr>
          <a:xfrm>
            <a:off x="5144036" y="8056364"/>
            <a:ext cx="806526" cy="16653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600" b="1" dirty="0">
                <a:effectLst>
                  <a:outerShdw blurRad="38100" dist="38100" dir="2700000" algn="tl">
                    <a:srgbClr val="000000">
                      <a:alpha val="43137"/>
                    </a:srgbClr>
                  </a:outerShdw>
                </a:effectLst>
                <a:latin typeface="Inter" panose="02000503000000020004" pitchFamily="50" charset="0"/>
                <a:ea typeface="Inter" panose="02000503000000020004" pitchFamily="50" charset="0"/>
                <a:cs typeface="Inter" panose="02000503000000020004" pitchFamily="50" charset="0"/>
              </a:rPr>
              <a:t>2</a:t>
            </a:r>
          </a:p>
        </p:txBody>
      </p:sp>
      <p:sp>
        <p:nvSpPr>
          <p:cNvPr id="59" name="Rectangle 60">
            <a:extLst>
              <a:ext uri="{FF2B5EF4-FFF2-40B4-BE49-F238E27FC236}">
                <a16:creationId xmlns:a16="http://schemas.microsoft.com/office/drawing/2014/main" id="{C2B4444A-96C0-D84A-9206-87686421A0DC}"/>
              </a:ext>
            </a:extLst>
          </p:cNvPr>
          <p:cNvSpPr/>
          <p:nvPr/>
        </p:nvSpPr>
        <p:spPr>
          <a:xfrm>
            <a:off x="5145768" y="6508161"/>
            <a:ext cx="806526" cy="16653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600" b="1" dirty="0">
                <a:effectLst>
                  <a:outerShdw blurRad="38100" dist="38100" dir="2700000" algn="tl">
                    <a:srgbClr val="000000">
                      <a:alpha val="43137"/>
                    </a:srgbClr>
                  </a:outerShdw>
                </a:effectLst>
                <a:latin typeface="Inter" panose="02000503000000020004" pitchFamily="50" charset="0"/>
                <a:ea typeface="Inter" panose="02000503000000020004" pitchFamily="50" charset="0"/>
                <a:cs typeface="Inter" panose="02000503000000020004" pitchFamily="50" charset="0"/>
              </a:rPr>
              <a:t>3</a:t>
            </a:r>
          </a:p>
        </p:txBody>
      </p:sp>
      <p:sp>
        <p:nvSpPr>
          <p:cNvPr id="60" name="Rectangle 60">
            <a:extLst>
              <a:ext uri="{FF2B5EF4-FFF2-40B4-BE49-F238E27FC236}">
                <a16:creationId xmlns:a16="http://schemas.microsoft.com/office/drawing/2014/main" id="{6EB4863F-E231-144F-9CAF-B897A84A0702}"/>
              </a:ext>
            </a:extLst>
          </p:cNvPr>
          <p:cNvSpPr/>
          <p:nvPr/>
        </p:nvSpPr>
        <p:spPr>
          <a:xfrm>
            <a:off x="5144036" y="4933771"/>
            <a:ext cx="806526" cy="16653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600" b="1" dirty="0">
                <a:effectLst>
                  <a:outerShdw blurRad="38100" dist="38100" dir="2700000" algn="tl">
                    <a:srgbClr val="000000">
                      <a:alpha val="43137"/>
                    </a:srgbClr>
                  </a:outerShdw>
                </a:effectLst>
                <a:latin typeface="Inter" panose="02000503000000020004" pitchFamily="50" charset="0"/>
                <a:ea typeface="Inter" panose="02000503000000020004" pitchFamily="50" charset="0"/>
                <a:cs typeface="Inter" panose="02000503000000020004" pitchFamily="50" charset="0"/>
              </a:rPr>
              <a:t>4</a:t>
            </a:r>
          </a:p>
        </p:txBody>
      </p:sp>
      <p:sp>
        <p:nvSpPr>
          <p:cNvPr id="61" name="Rectangle 60">
            <a:extLst>
              <a:ext uri="{FF2B5EF4-FFF2-40B4-BE49-F238E27FC236}">
                <a16:creationId xmlns:a16="http://schemas.microsoft.com/office/drawing/2014/main" id="{18D19A24-30C5-A547-9AA9-1E224E049721}"/>
              </a:ext>
            </a:extLst>
          </p:cNvPr>
          <p:cNvSpPr/>
          <p:nvPr/>
        </p:nvSpPr>
        <p:spPr>
          <a:xfrm>
            <a:off x="5144036" y="3536323"/>
            <a:ext cx="806526" cy="16653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600" b="1" dirty="0">
                <a:effectLst>
                  <a:outerShdw blurRad="38100" dist="38100" dir="2700000" algn="tl">
                    <a:srgbClr val="000000">
                      <a:alpha val="43137"/>
                    </a:srgbClr>
                  </a:outerShdw>
                </a:effectLst>
                <a:latin typeface="Inter" panose="02000503000000020004" pitchFamily="50" charset="0"/>
                <a:ea typeface="Inter" panose="02000503000000020004" pitchFamily="50" charset="0"/>
                <a:cs typeface="Inter" panose="02000503000000020004" pitchFamily="50" charset="0"/>
              </a:rPr>
              <a:t>5</a:t>
            </a:r>
          </a:p>
        </p:txBody>
      </p:sp>
      <p:pic>
        <p:nvPicPr>
          <p:cNvPr id="2" name="Grafik 1">
            <a:extLst>
              <a:ext uri="{FF2B5EF4-FFF2-40B4-BE49-F238E27FC236}">
                <a16:creationId xmlns:a16="http://schemas.microsoft.com/office/drawing/2014/main" id="{6B3F32C7-39D2-7981-4897-F3BF71AAA45C}"/>
              </a:ext>
            </a:extLst>
          </p:cNvPr>
          <p:cNvPicPr>
            <a:picLocks noChangeAspect="1"/>
          </p:cNvPicPr>
          <p:nvPr/>
        </p:nvPicPr>
        <p:blipFill>
          <a:blip r:embed="rId8" cstate="email">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397459" y="12059719"/>
            <a:ext cx="4998167" cy="1107021"/>
          </a:xfrm>
          <a:prstGeom prst="rect">
            <a:avLst/>
          </a:prstGeom>
        </p:spPr>
      </p:pic>
    </p:spTree>
    <p:extLst>
      <p:ext uri="{BB962C8B-B14F-4D97-AF65-F5344CB8AC3E}">
        <p14:creationId xmlns:p14="http://schemas.microsoft.com/office/powerpoint/2010/main" val="5626549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3379289" y="11156873"/>
            <a:ext cx="1933543" cy="461537"/>
          </a:xfrm>
          <a:prstGeom prst="rect">
            <a:avLst/>
          </a:prstGeom>
          <a:noFill/>
        </p:spPr>
        <p:txBody>
          <a:bodyPr wrap="none" rtlCol="0">
            <a:spAutoFit/>
          </a:bodyPr>
          <a:lstStyle/>
          <a:p>
            <a:r>
              <a:rPr lang="en-US" sz="2399" b="1" dirty="0">
                <a:solidFill>
                  <a:schemeClr val="bg2"/>
                </a:solidFill>
                <a:latin typeface="Inter" panose="02000503000000020004" pitchFamily="50" charset="0"/>
                <a:ea typeface="Inter" panose="02000503000000020004" pitchFamily="50" charset="0"/>
                <a:cs typeface="Inter" panose="02000503000000020004" pitchFamily="50" charset="0"/>
              </a:rPr>
              <a:t>Description</a:t>
            </a:r>
            <a:endParaRPr lang="id-ID" sz="2399" b="1" dirty="0">
              <a:solidFill>
                <a:schemeClr val="bg2"/>
              </a:solidFill>
              <a:latin typeface="Inter" panose="02000503000000020004" pitchFamily="50" charset="0"/>
              <a:ea typeface="Inter" panose="02000503000000020004" pitchFamily="50" charset="0"/>
              <a:cs typeface="Inter" panose="02000503000000020004" pitchFamily="50" charset="0"/>
            </a:endParaRPr>
          </a:p>
        </p:txBody>
      </p:sp>
      <p:sp>
        <p:nvSpPr>
          <p:cNvPr id="66" name="Freihandform 65">
            <a:extLst>
              <a:ext uri="{FF2B5EF4-FFF2-40B4-BE49-F238E27FC236}">
                <a16:creationId xmlns:a16="http://schemas.microsoft.com/office/drawing/2014/main" id="{92B9F1E8-CF7E-3545-A71A-B864B4D47700}"/>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latin typeface="Inter" panose="02000503000000020004" pitchFamily="50" charset="0"/>
              <a:ea typeface="Inter" panose="02000503000000020004" pitchFamily="50" charset="0"/>
              <a:cs typeface="Inter" panose="02000503000000020004" pitchFamily="50" charset="0"/>
            </a:endParaRPr>
          </a:p>
        </p:txBody>
      </p:sp>
      <p:sp>
        <p:nvSpPr>
          <p:cNvPr id="49" name="TextBox 33">
            <a:extLst>
              <a:ext uri="{FF2B5EF4-FFF2-40B4-BE49-F238E27FC236}">
                <a16:creationId xmlns:a16="http://schemas.microsoft.com/office/drawing/2014/main" id="{9911875A-CF2D-CF4E-BB76-F09880AC9D3B}"/>
              </a:ext>
            </a:extLst>
          </p:cNvPr>
          <p:cNvSpPr txBox="1"/>
          <p:nvPr/>
        </p:nvSpPr>
        <p:spPr>
          <a:xfrm>
            <a:off x="369529" y="553963"/>
            <a:ext cx="23638590" cy="1107996"/>
          </a:xfrm>
          <a:prstGeom prst="rect">
            <a:avLst/>
          </a:prstGeom>
          <a:noFill/>
          <a:ln>
            <a:noFill/>
          </a:ln>
        </p:spPr>
        <p:txBody>
          <a:bodyPr wrap="square" rtlCol="0">
            <a:spAutoFit/>
          </a:bodyPr>
          <a:lstStyle/>
          <a:p>
            <a:pPr algn="ctr">
              <a:defRPr/>
            </a:pP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Bedürfnispyramide von Maslow Präsentationsvorlagen</a:t>
            </a:r>
          </a:p>
        </p:txBody>
      </p:sp>
      <p:grpSp>
        <p:nvGrpSpPr>
          <p:cNvPr id="37" name="Group 45">
            <a:extLst>
              <a:ext uri="{FF2B5EF4-FFF2-40B4-BE49-F238E27FC236}">
                <a16:creationId xmlns:a16="http://schemas.microsoft.com/office/drawing/2014/main" id="{17E93F13-179A-304A-8BE2-B1E7E6E2B7C7}"/>
              </a:ext>
            </a:extLst>
          </p:cNvPr>
          <p:cNvGrpSpPr/>
          <p:nvPr/>
        </p:nvGrpSpPr>
        <p:grpSpPr>
          <a:xfrm>
            <a:off x="2091888" y="10048076"/>
            <a:ext cx="8840073" cy="587223"/>
            <a:chOff x="1120775" y="5164138"/>
            <a:chExt cx="4421188" cy="293688"/>
          </a:xfrm>
          <a:solidFill>
            <a:schemeClr val="tx1"/>
          </a:solidFill>
        </p:grpSpPr>
        <p:sp>
          <p:nvSpPr>
            <p:cNvPr id="38" name="Freeform 104">
              <a:extLst>
                <a:ext uri="{FF2B5EF4-FFF2-40B4-BE49-F238E27FC236}">
                  <a16:creationId xmlns:a16="http://schemas.microsoft.com/office/drawing/2014/main" id="{72EF8B9D-FE84-684F-87A7-FEBA7A8529D2}"/>
                </a:ext>
              </a:extLst>
            </p:cNvPr>
            <p:cNvSpPr>
              <a:spLocks/>
            </p:cNvSpPr>
            <p:nvPr/>
          </p:nvSpPr>
          <p:spPr bwMode="auto">
            <a:xfrm>
              <a:off x="5508625" y="5427663"/>
              <a:ext cx="33338" cy="30163"/>
            </a:xfrm>
            <a:custGeom>
              <a:avLst/>
              <a:gdLst>
                <a:gd name="T0" fmla="*/ 5 w 21"/>
                <a:gd name="T1" fmla="*/ 19 h 19"/>
                <a:gd name="T2" fmla="*/ 0 w 21"/>
                <a:gd name="T3" fmla="*/ 9 h 19"/>
                <a:gd name="T4" fmla="*/ 15 w 21"/>
                <a:gd name="T5" fmla="*/ 0 h 19"/>
                <a:gd name="T6" fmla="*/ 21 w 21"/>
                <a:gd name="T7" fmla="*/ 10 h 19"/>
                <a:gd name="T8" fmla="*/ 5 w 21"/>
                <a:gd name="T9" fmla="*/ 19 h 19"/>
              </a:gdLst>
              <a:ahLst/>
              <a:cxnLst>
                <a:cxn ang="0">
                  <a:pos x="T0" y="T1"/>
                </a:cxn>
                <a:cxn ang="0">
                  <a:pos x="T2" y="T3"/>
                </a:cxn>
                <a:cxn ang="0">
                  <a:pos x="T4" y="T5"/>
                </a:cxn>
                <a:cxn ang="0">
                  <a:pos x="T6" y="T7"/>
                </a:cxn>
                <a:cxn ang="0">
                  <a:pos x="T8" y="T9"/>
                </a:cxn>
              </a:cxnLst>
              <a:rect l="0" t="0" r="r" b="b"/>
              <a:pathLst>
                <a:path w="21" h="19">
                  <a:moveTo>
                    <a:pt x="5" y="19"/>
                  </a:moveTo>
                  <a:lnTo>
                    <a:pt x="0" y="9"/>
                  </a:lnTo>
                  <a:lnTo>
                    <a:pt x="15" y="0"/>
                  </a:lnTo>
                  <a:lnTo>
                    <a:pt x="21" y="10"/>
                  </a:lnTo>
                  <a:lnTo>
                    <a:pt x="5"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39" name="Freeform 105">
              <a:extLst>
                <a:ext uri="{FF2B5EF4-FFF2-40B4-BE49-F238E27FC236}">
                  <a16:creationId xmlns:a16="http://schemas.microsoft.com/office/drawing/2014/main" id="{87BB7144-68FB-5243-8290-401719BFA080}"/>
                </a:ext>
              </a:extLst>
            </p:cNvPr>
            <p:cNvSpPr>
              <a:spLocks/>
            </p:cNvSpPr>
            <p:nvPr/>
          </p:nvSpPr>
          <p:spPr bwMode="auto">
            <a:xfrm>
              <a:off x="5465763" y="5353050"/>
              <a:ext cx="44450" cy="52388"/>
            </a:xfrm>
            <a:custGeom>
              <a:avLst/>
              <a:gdLst>
                <a:gd name="T0" fmla="*/ 14 w 28"/>
                <a:gd name="T1" fmla="*/ 33 h 33"/>
                <a:gd name="T2" fmla="*/ 0 w 28"/>
                <a:gd name="T3" fmla="*/ 9 h 33"/>
                <a:gd name="T4" fmla="*/ 14 w 28"/>
                <a:gd name="T5" fmla="*/ 0 h 33"/>
                <a:gd name="T6" fmla="*/ 28 w 28"/>
                <a:gd name="T7" fmla="*/ 24 h 33"/>
                <a:gd name="T8" fmla="*/ 14 w 28"/>
                <a:gd name="T9" fmla="*/ 33 h 33"/>
              </a:gdLst>
              <a:ahLst/>
              <a:cxnLst>
                <a:cxn ang="0">
                  <a:pos x="T0" y="T1"/>
                </a:cxn>
                <a:cxn ang="0">
                  <a:pos x="T2" y="T3"/>
                </a:cxn>
                <a:cxn ang="0">
                  <a:pos x="T4" y="T5"/>
                </a:cxn>
                <a:cxn ang="0">
                  <a:pos x="T6" y="T7"/>
                </a:cxn>
                <a:cxn ang="0">
                  <a:pos x="T8" y="T9"/>
                </a:cxn>
              </a:cxnLst>
              <a:rect l="0" t="0" r="r" b="b"/>
              <a:pathLst>
                <a:path w="28" h="33">
                  <a:moveTo>
                    <a:pt x="14" y="33"/>
                  </a:moveTo>
                  <a:lnTo>
                    <a:pt x="0" y="9"/>
                  </a:lnTo>
                  <a:lnTo>
                    <a:pt x="14" y="0"/>
                  </a:lnTo>
                  <a:lnTo>
                    <a:pt x="28" y="24"/>
                  </a:lnTo>
                  <a:lnTo>
                    <a:pt x="14"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53" name="Freeform 106">
              <a:extLst>
                <a:ext uri="{FF2B5EF4-FFF2-40B4-BE49-F238E27FC236}">
                  <a16:creationId xmlns:a16="http://schemas.microsoft.com/office/drawing/2014/main" id="{8EEC62ED-8E85-8741-B57B-4376149F5D70}"/>
                </a:ext>
              </a:extLst>
            </p:cNvPr>
            <p:cNvSpPr>
              <a:spLocks/>
            </p:cNvSpPr>
            <p:nvPr/>
          </p:nvSpPr>
          <p:spPr bwMode="auto">
            <a:xfrm>
              <a:off x="5426075" y="5292725"/>
              <a:ext cx="41275" cy="36513"/>
            </a:xfrm>
            <a:custGeom>
              <a:avLst/>
              <a:gdLst>
                <a:gd name="T0" fmla="*/ 10 w 26"/>
                <a:gd name="T1" fmla="*/ 23 h 23"/>
                <a:gd name="T2" fmla="*/ 7 w 26"/>
                <a:gd name="T3" fmla="*/ 17 h 23"/>
                <a:gd name="T4" fmla="*/ 0 w 26"/>
                <a:gd name="T5" fmla="*/ 17 h 23"/>
                <a:gd name="T6" fmla="*/ 0 w 26"/>
                <a:gd name="T7" fmla="*/ 0 h 23"/>
                <a:gd name="T8" fmla="*/ 17 w 26"/>
                <a:gd name="T9" fmla="*/ 0 h 23"/>
                <a:gd name="T10" fmla="*/ 26 w 26"/>
                <a:gd name="T11" fmla="*/ 14 h 23"/>
                <a:gd name="T12" fmla="*/ 10 w 26"/>
                <a:gd name="T13" fmla="*/ 23 h 23"/>
              </a:gdLst>
              <a:ahLst/>
              <a:cxnLst>
                <a:cxn ang="0">
                  <a:pos x="T0" y="T1"/>
                </a:cxn>
                <a:cxn ang="0">
                  <a:pos x="T2" y="T3"/>
                </a:cxn>
                <a:cxn ang="0">
                  <a:pos x="T4" y="T5"/>
                </a:cxn>
                <a:cxn ang="0">
                  <a:pos x="T6" y="T7"/>
                </a:cxn>
                <a:cxn ang="0">
                  <a:pos x="T8" y="T9"/>
                </a:cxn>
                <a:cxn ang="0">
                  <a:pos x="T10" y="T11"/>
                </a:cxn>
                <a:cxn ang="0">
                  <a:pos x="T12" y="T13"/>
                </a:cxn>
              </a:cxnLst>
              <a:rect l="0" t="0" r="r" b="b"/>
              <a:pathLst>
                <a:path w="26" h="23">
                  <a:moveTo>
                    <a:pt x="10" y="23"/>
                  </a:moveTo>
                  <a:lnTo>
                    <a:pt x="7" y="17"/>
                  </a:lnTo>
                  <a:lnTo>
                    <a:pt x="0" y="17"/>
                  </a:lnTo>
                  <a:lnTo>
                    <a:pt x="0" y="0"/>
                  </a:lnTo>
                  <a:lnTo>
                    <a:pt x="17" y="0"/>
                  </a:lnTo>
                  <a:lnTo>
                    <a:pt x="26" y="14"/>
                  </a:lnTo>
                  <a:lnTo>
                    <a:pt x="10"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54" name="Freeform 107">
              <a:extLst>
                <a:ext uri="{FF2B5EF4-FFF2-40B4-BE49-F238E27FC236}">
                  <a16:creationId xmlns:a16="http://schemas.microsoft.com/office/drawing/2014/main" id="{6E692AC8-B0F0-554C-B05D-50BF94959B0F}"/>
                </a:ext>
              </a:extLst>
            </p:cNvPr>
            <p:cNvSpPr>
              <a:spLocks noEditPoints="1"/>
            </p:cNvSpPr>
            <p:nvPr/>
          </p:nvSpPr>
          <p:spPr bwMode="auto">
            <a:xfrm>
              <a:off x="1198563" y="5292725"/>
              <a:ext cx="4192588" cy="26988"/>
            </a:xfrm>
            <a:custGeom>
              <a:avLst/>
              <a:gdLst>
                <a:gd name="T0" fmla="*/ 2641 w 2641"/>
                <a:gd name="T1" fmla="*/ 17 h 17"/>
                <a:gd name="T2" fmla="*/ 2595 w 2641"/>
                <a:gd name="T3" fmla="*/ 17 h 17"/>
                <a:gd name="T4" fmla="*/ 2549 w 2641"/>
                <a:gd name="T5" fmla="*/ 17 h 17"/>
                <a:gd name="T6" fmla="*/ 2504 w 2641"/>
                <a:gd name="T7" fmla="*/ 17 h 17"/>
                <a:gd name="T8" fmla="*/ 2457 w 2641"/>
                <a:gd name="T9" fmla="*/ 17 h 17"/>
                <a:gd name="T10" fmla="*/ 2411 w 2641"/>
                <a:gd name="T11" fmla="*/ 17 h 17"/>
                <a:gd name="T12" fmla="*/ 2366 w 2641"/>
                <a:gd name="T13" fmla="*/ 17 h 17"/>
                <a:gd name="T14" fmla="*/ 2319 w 2641"/>
                <a:gd name="T15" fmla="*/ 17 h 17"/>
                <a:gd name="T16" fmla="*/ 2273 w 2641"/>
                <a:gd name="T17" fmla="*/ 17 h 17"/>
                <a:gd name="T18" fmla="*/ 2228 w 2641"/>
                <a:gd name="T19" fmla="*/ 17 h 17"/>
                <a:gd name="T20" fmla="*/ 2182 w 2641"/>
                <a:gd name="T21" fmla="*/ 17 h 17"/>
                <a:gd name="T22" fmla="*/ 2135 w 2641"/>
                <a:gd name="T23" fmla="*/ 17 h 17"/>
                <a:gd name="T24" fmla="*/ 2090 w 2641"/>
                <a:gd name="T25" fmla="*/ 17 h 17"/>
                <a:gd name="T26" fmla="*/ 2044 w 2641"/>
                <a:gd name="T27" fmla="*/ 17 h 17"/>
                <a:gd name="T28" fmla="*/ 1999 w 2641"/>
                <a:gd name="T29" fmla="*/ 17 h 17"/>
                <a:gd name="T30" fmla="*/ 1952 w 2641"/>
                <a:gd name="T31" fmla="*/ 17 h 17"/>
                <a:gd name="T32" fmla="*/ 1906 w 2641"/>
                <a:gd name="T33" fmla="*/ 17 h 17"/>
                <a:gd name="T34" fmla="*/ 1861 w 2641"/>
                <a:gd name="T35" fmla="*/ 17 h 17"/>
                <a:gd name="T36" fmla="*/ 1815 w 2641"/>
                <a:gd name="T37" fmla="*/ 17 h 17"/>
                <a:gd name="T38" fmla="*/ 1768 w 2641"/>
                <a:gd name="T39" fmla="*/ 17 h 17"/>
                <a:gd name="T40" fmla="*/ 1723 w 2641"/>
                <a:gd name="T41" fmla="*/ 17 h 17"/>
                <a:gd name="T42" fmla="*/ 1677 w 2641"/>
                <a:gd name="T43" fmla="*/ 17 h 17"/>
                <a:gd name="T44" fmla="*/ 1630 w 2641"/>
                <a:gd name="T45" fmla="*/ 17 h 17"/>
                <a:gd name="T46" fmla="*/ 1584 w 2641"/>
                <a:gd name="T47" fmla="*/ 17 h 17"/>
                <a:gd name="T48" fmla="*/ 1539 w 2641"/>
                <a:gd name="T49" fmla="*/ 17 h 17"/>
                <a:gd name="T50" fmla="*/ 1493 w 2641"/>
                <a:gd name="T51" fmla="*/ 17 h 17"/>
                <a:gd name="T52" fmla="*/ 1446 w 2641"/>
                <a:gd name="T53" fmla="*/ 17 h 17"/>
                <a:gd name="T54" fmla="*/ 1401 w 2641"/>
                <a:gd name="T55" fmla="*/ 17 h 17"/>
                <a:gd name="T56" fmla="*/ 1355 w 2641"/>
                <a:gd name="T57" fmla="*/ 17 h 17"/>
                <a:gd name="T58" fmla="*/ 1310 w 2641"/>
                <a:gd name="T59" fmla="*/ 17 h 17"/>
                <a:gd name="T60" fmla="*/ 1263 w 2641"/>
                <a:gd name="T61" fmla="*/ 17 h 17"/>
                <a:gd name="T62" fmla="*/ 1217 w 2641"/>
                <a:gd name="T63" fmla="*/ 17 h 17"/>
                <a:gd name="T64" fmla="*/ 1172 w 2641"/>
                <a:gd name="T65" fmla="*/ 17 h 17"/>
                <a:gd name="T66" fmla="*/ 1126 w 2641"/>
                <a:gd name="T67" fmla="*/ 17 h 17"/>
                <a:gd name="T68" fmla="*/ 1079 w 2641"/>
                <a:gd name="T69" fmla="*/ 17 h 17"/>
                <a:gd name="T70" fmla="*/ 1034 w 2641"/>
                <a:gd name="T71" fmla="*/ 17 h 17"/>
                <a:gd name="T72" fmla="*/ 988 w 2641"/>
                <a:gd name="T73" fmla="*/ 17 h 17"/>
                <a:gd name="T74" fmla="*/ 941 w 2641"/>
                <a:gd name="T75" fmla="*/ 17 h 17"/>
                <a:gd name="T76" fmla="*/ 896 w 2641"/>
                <a:gd name="T77" fmla="*/ 17 h 17"/>
                <a:gd name="T78" fmla="*/ 850 w 2641"/>
                <a:gd name="T79" fmla="*/ 17 h 17"/>
                <a:gd name="T80" fmla="*/ 805 w 2641"/>
                <a:gd name="T81" fmla="*/ 17 h 17"/>
                <a:gd name="T82" fmla="*/ 758 w 2641"/>
                <a:gd name="T83" fmla="*/ 17 h 17"/>
                <a:gd name="T84" fmla="*/ 712 w 2641"/>
                <a:gd name="T85" fmla="*/ 17 h 17"/>
                <a:gd name="T86" fmla="*/ 666 w 2641"/>
                <a:gd name="T87" fmla="*/ 17 h 17"/>
                <a:gd name="T88" fmla="*/ 621 w 2641"/>
                <a:gd name="T89" fmla="*/ 17 h 17"/>
                <a:gd name="T90" fmla="*/ 574 w 2641"/>
                <a:gd name="T91" fmla="*/ 17 h 17"/>
                <a:gd name="T92" fmla="*/ 528 w 2641"/>
                <a:gd name="T93" fmla="*/ 17 h 17"/>
                <a:gd name="T94" fmla="*/ 483 w 2641"/>
                <a:gd name="T95" fmla="*/ 17 h 17"/>
                <a:gd name="T96" fmla="*/ 437 w 2641"/>
                <a:gd name="T97" fmla="*/ 17 h 17"/>
                <a:gd name="T98" fmla="*/ 390 w 2641"/>
                <a:gd name="T99" fmla="*/ 17 h 17"/>
                <a:gd name="T100" fmla="*/ 345 w 2641"/>
                <a:gd name="T101" fmla="*/ 17 h 17"/>
                <a:gd name="T102" fmla="*/ 299 w 2641"/>
                <a:gd name="T103" fmla="*/ 17 h 17"/>
                <a:gd name="T104" fmla="*/ 252 w 2641"/>
                <a:gd name="T105" fmla="*/ 17 h 17"/>
                <a:gd name="T106" fmla="*/ 207 w 2641"/>
                <a:gd name="T107" fmla="*/ 17 h 17"/>
                <a:gd name="T108" fmla="*/ 161 w 2641"/>
                <a:gd name="T109" fmla="*/ 17 h 17"/>
                <a:gd name="T110" fmla="*/ 116 w 2641"/>
                <a:gd name="T111" fmla="*/ 17 h 17"/>
                <a:gd name="T112" fmla="*/ 69 w 2641"/>
                <a:gd name="T113" fmla="*/ 17 h 17"/>
                <a:gd name="T114" fmla="*/ 23 w 2641"/>
                <a:gd name="T115"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41" h="17">
                  <a:moveTo>
                    <a:pt x="2641" y="17"/>
                  </a:moveTo>
                  <a:lnTo>
                    <a:pt x="2618" y="17"/>
                  </a:lnTo>
                  <a:lnTo>
                    <a:pt x="2618" y="0"/>
                  </a:lnTo>
                  <a:lnTo>
                    <a:pt x="2641" y="0"/>
                  </a:lnTo>
                  <a:lnTo>
                    <a:pt x="2641" y="17"/>
                  </a:lnTo>
                  <a:close/>
                  <a:moveTo>
                    <a:pt x="2595" y="17"/>
                  </a:moveTo>
                  <a:lnTo>
                    <a:pt x="2572" y="17"/>
                  </a:lnTo>
                  <a:lnTo>
                    <a:pt x="2572" y="0"/>
                  </a:lnTo>
                  <a:lnTo>
                    <a:pt x="2595" y="0"/>
                  </a:lnTo>
                  <a:lnTo>
                    <a:pt x="2595" y="17"/>
                  </a:lnTo>
                  <a:close/>
                  <a:moveTo>
                    <a:pt x="2549" y="17"/>
                  </a:moveTo>
                  <a:lnTo>
                    <a:pt x="2527" y="17"/>
                  </a:lnTo>
                  <a:lnTo>
                    <a:pt x="2527" y="0"/>
                  </a:lnTo>
                  <a:lnTo>
                    <a:pt x="2549" y="0"/>
                  </a:lnTo>
                  <a:lnTo>
                    <a:pt x="2549" y="17"/>
                  </a:lnTo>
                  <a:close/>
                  <a:moveTo>
                    <a:pt x="2504" y="17"/>
                  </a:moveTo>
                  <a:lnTo>
                    <a:pt x="2480" y="17"/>
                  </a:lnTo>
                  <a:lnTo>
                    <a:pt x="2480" y="0"/>
                  </a:lnTo>
                  <a:lnTo>
                    <a:pt x="2504" y="0"/>
                  </a:lnTo>
                  <a:lnTo>
                    <a:pt x="2504" y="17"/>
                  </a:lnTo>
                  <a:close/>
                  <a:moveTo>
                    <a:pt x="2457" y="17"/>
                  </a:moveTo>
                  <a:lnTo>
                    <a:pt x="2434" y="17"/>
                  </a:lnTo>
                  <a:lnTo>
                    <a:pt x="2434" y="0"/>
                  </a:lnTo>
                  <a:lnTo>
                    <a:pt x="2457" y="0"/>
                  </a:lnTo>
                  <a:lnTo>
                    <a:pt x="2457" y="17"/>
                  </a:lnTo>
                  <a:close/>
                  <a:moveTo>
                    <a:pt x="2411" y="17"/>
                  </a:moveTo>
                  <a:lnTo>
                    <a:pt x="2389" y="17"/>
                  </a:lnTo>
                  <a:lnTo>
                    <a:pt x="2389" y="0"/>
                  </a:lnTo>
                  <a:lnTo>
                    <a:pt x="2411" y="0"/>
                  </a:lnTo>
                  <a:lnTo>
                    <a:pt x="2411" y="17"/>
                  </a:lnTo>
                  <a:close/>
                  <a:moveTo>
                    <a:pt x="2366" y="17"/>
                  </a:moveTo>
                  <a:lnTo>
                    <a:pt x="2343" y="17"/>
                  </a:lnTo>
                  <a:lnTo>
                    <a:pt x="2343" y="0"/>
                  </a:lnTo>
                  <a:lnTo>
                    <a:pt x="2366" y="0"/>
                  </a:lnTo>
                  <a:lnTo>
                    <a:pt x="2366" y="17"/>
                  </a:lnTo>
                  <a:close/>
                  <a:moveTo>
                    <a:pt x="2319" y="17"/>
                  </a:moveTo>
                  <a:lnTo>
                    <a:pt x="2296" y="17"/>
                  </a:lnTo>
                  <a:lnTo>
                    <a:pt x="2296" y="0"/>
                  </a:lnTo>
                  <a:lnTo>
                    <a:pt x="2319" y="0"/>
                  </a:lnTo>
                  <a:lnTo>
                    <a:pt x="2319" y="17"/>
                  </a:lnTo>
                  <a:close/>
                  <a:moveTo>
                    <a:pt x="2273" y="17"/>
                  </a:moveTo>
                  <a:lnTo>
                    <a:pt x="2251" y="17"/>
                  </a:lnTo>
                  <a:lnTo>
                    <a:pt x="2251" y="0"/>
                  </a:lnTo>
                  <a:lnTo>
                    <a:pt x="2273" y="0"/>
                  </a:lnTo>
                  <a:lnTo>
                    <a:pt x="2273" y="17"/>
                  </a:lnTo>
                  <a:close/>
                  <a:moveTo>
                    <a:pt x="2228" y="17"/>
                  </a:moveTo>
                  <a:lnTo>
                    <a:pt x="2205" y="17"/>
                  </a:lnTo>
                  <a:lnTo>
                    <a:pt x="2205" y="0"/>
                  </a:lnTo>
                  <a:lnTo>
                    <a:pt x="2228" y="0"/>
                  </a:lnTo>
                  <a:lnTo>
                    <a:pt x="2228" y="17"/>
                  </a:lnTo>
                  <a:close/>
                  <a:moveTo>
                    <a:pt x="2182" y="17"/>
                  </a:moveTo>
                  <a:lnTo>
                    <a:pt x="2160" y="17"/>
                  </a:lnTo>
                  <a:lnTo>
                    <a:pt x="2160" y="0"/>
                  </a:lnTo>
                  <a:lnTo>
                    <a:pt x="2182" y="0"/>
                  </a:lnTo>
                  <a:lnTo>
                    <a:pt x="2182" y="17"/>
                  </a:lnTo>
                  <a:close/>
                  <a:moveTo>
                    <a:pt x="2135" y="17"/>
                  </a:moveTo>
                  <a:lnTo>
                    <a:pt x="2113" y="17"/>
                  </a:lnTo>
                  <a:lnTo>
                    <a:pt x="2113" y="0"/>
                  </a:lnTo>
                  <a:lnTo>
                    <a:pt x="2135" y="0"/>
                  </a:lnTo>
                  <a:lnTo>
                    <a:pt x="2135" y="17"/>
                  </a:lnTo>
                  <a:close/>
                  <a:moveTo>
                    <a:pt x="2090" y="17"/>
                  </a:moveTo>
                  <a:lnTo>
                    <a:pt x="2067" y="17"/>
                  </a:lnTo>
                  <a:lnTo>
                    <a:pt x="2067" y="0"/>
                  </a:lnTo>
                  <a:lnTo>
                    <a:pt x="2090" y="0"/>
                  </a:lnTo>
                  <a:lnTo>
                    <a:pt x="2090" y="17"/>
                  </a:lnTo>
                  <a:close/>
                  <a:moveTo>
                    <a:pt x="2044" y="17"/>
                  </a:moveTo>
                  <a:lnTo>
                    <a:pt x="2021" y="17"/>
                  </a:lnTo>
                  <a:lnTo>
                    <a:pt x="2021" y="0"/>
                  </a:lnTo>
                  <a:lnTo>
                    <a:pt x="2044" y="0"/>
                  </a:lnTo>
                  <a:lnTo>
                    <a:pt x="2044" y="17"/>
                  </a:lnTo>
                  <a:close/>
                  <a:moveTo>
                    <a:pt x="1999" y="17"/>
                  </a:moveTo>
                  <a:lnTo>
                    <a:pt x="1974" y="17"/>
                  </a:lnTo>
                  <a:lnTo>
                    <a:pt x="1974" y="0"/>
                  </a:lnTo>
                  <a:lnTo>
                    <a:pt x="1999" y="0"/>
                  </a:lnTo>
                  <a:lnTo>
                    <a:pt x="1999" y="17"/>
                  </a:lnTo>
                  <a:close/>
                  <a:moveTo>
                    <a:pt x="1952" y="17"/>
                  </a:moveTo>
                  <a:lnTo>
                    <a:pt x="1929" y="17"/>
                  </a:lnTo>
                  <a:lnTo>
                    <a:pt x="1929" y="0"/>
                  </a:lnTo>
                  <a:lnTo>
                    <a:pt x="1952" y="0"/>
                  </a:lnTo>
                  <a:lnTo>
                    <a:pt x="1952" y="17"/>
                  </a:lnTo>
                  <a:close/>
                  <a:moveTo>
                    <a:pt x="1906" y="17"/>
                  </a:moveTo>
                  <a:lnTo>
                    <a:pt x="1883" y="17"/>
                  </a:lnTo>
                  <a:lnTo>
                    <a:pt x="1883" y="0"/>
                  </a:lnTo>
                  <a:lnTo>
                    <a:pt x="1906" y="0"/>
                  </a:lnTo>
                  <a:lnTo>
                    <a:pt x="1906" y="17"/>
                  </a:lnTo>
                  <a:close/>
                  <a:moveTo>
                    <a:pt x="1861" y="17"/>
                  </a:moveTo>
                  <a:lnTo>
                    <a:pt x="1838" y="17"/>
                  </a:lnTo>
                  <a:lnTo>
                    <a:pt x="1838" y="0"/>
                  </a:lnTo>
                  <a:lnTo>
                    <a:pt x="1861" y="0"/>
                  </a:lnTo>
                  <a:lnTo>
                    <a:pt x="1861" y="17"/>
                  </a:lnTo>
                  <a:close/>
                  <a:moveTo>
                    <a:pt x="1815" y="17"/>
                  </a:moveTo>
                  <a:lnTo>
                    <a:pt x="1791" y="17"/>
                  </a:lnTo>
                  <a:lnTo>
                    <a:pt x="1791" y="0"/>
                  </a:lnTo>
                  <a:lnTo>
                    <a:pt x="1815" y="0"/>
                  </a:lnTo>
                  <a:lnTo>
                    <a:pt x="1815" y="17"/>
                  </a:lnTo>
                  <a:close/>
                  <a:moveTo>
                    <a:pt x="1768" y="17"/>
                  </a:moveTo>
                  <a:lnTo>
                    <a:pt x="1745" y="17"/>
                  </a:lnTo>
                  <a:lnTo>
                    <a:pt x="1745" y="0"/>
                  </a:lnTo>
                  <a:lnTo>
                    <a:pt x="1768" y="0"/>
                  </a:lnTo>
                  <a:lnTo>
                    <a:pt x="1768" y="17"/>
                  </a:lnTo>
                  <a:close/>
                  <a:moveTo>
                    <a:pt x="1723" y="17"/>
                  </a:moveTo>
                  <a:lnTo>
                    <a:pt x="1700" y="17"/>
                  </a:lnTo>
                  <a:lnTo>
                    <a:pt x="1700" y="0"/>
                  </a:lnTo>
                  <a:lnTo>
                    <a:pt x="1723" y="0"/>
                  </a:lnTo>
                  <a:lnTo>
                    <a:pt x="1723" y="17"/>
                  </a:lnTo>
                  <a:close/>
                  <a:moveTo>
                    <a:pt x="1677" y="17"/>
                  </a:moveTo>
                  <a:lnTo>
                    <a:pt x="1654" y="17"/>
                  </a:lnTo>
                  <a:lnTo>
                    <a:pt x="1654" y="0"/>
                  </a:lnTo>
                  <a:lnTo>
                    <a:pt x="1677" y="0"/>
                  </a:lnTo>
                  <a:lnTo>
                    <a:pt x="1677" y="17"/>
                  </a:lnTo>
                  <a:close/>
                  <a:moveTo>
                    <a:pt x="1630" y="17"/>
                  </a:moveTo>
                  <a:lnTo>
                    <a:pt x="1607" y="17"/>
                  </a:lnTo>
                  <a:lnTo>
                    <a:pt x="1607" y="0"/>
                  </a:lnTo>
                  <a:lnTo>
                    <a:pt x="1630" y="0"/>
                  </a:lnTo>
                  <a:lnTo>
                    <a:pt x="1630" y="17"/>
                  </a:lnTo>
                  <a:close/>
                  <a:moveTo>
                    <a:pt x="1584" y="17"/>
                  </a:moveTo>
                  <a:lnTo>
                    <a:pt x="1562" y="17"/>
                  </a:lnTo>
                  <a:lnTo>
                    <a:pt x="1562" y="0"/>
                  </a:lnTo>
                  <a:lnTo>
                    <a:pt x="1584" y="0"/>
                  </a:lnTo>
                  <a:lnTo>
                    <a:pt x="1584" y="17"/>
                  </a:lnTo>
                  <a:close/>
                  <a:moveTo>
                    <a:pt x="1539" y="17"/>
                  </a:moveTo>
                  <a:lnTo>
                    <a:pt x="1516" y="17"/>
                  </a:lnTo>
                  <a:lnTo>
                    <a:pt x="1516" y="0"/>
                  </a:lnTo>
                  <a:lnTo>
                    <a:pt x="1539" y="0"/>
                  </a:lnTo>
                  <a:lnTo>
                    <a:pt x="1539" y="17"/>
                  </a:lnTo>
                  <a:close/>
                  <a:moveTo>
                    <a:pt x="1493" y="17"/>
                  </a:moveTo>
                  <a:lnTo>
                    <a:pt x="1471" y="17"/>
                  </a:lnTo>
                  <a:lnTo>
                    <a:pt x="1471" y="0"/>
                  </a:lnTo>
                  <a:lnTo>
                    <a:pt x="1493" y="0"/>
                  </a:lnTo>
                  <a:lnTo>
                    <a:pt x="1493" y="17"/>
                  </a:lnTo>
                  <a:close/>
                  <a:moveTo>
                    <a:pt x="1446" y="17"/>
                  </a:moveTo>
                  <a:lnTo>
                    <a:pt x="1424" y="17"/>
                  </a:lnTo>
                  <a:lnTo>
                    <a:pt x="1424" y="0"/>
                  </a:lnTo>
                  <a:lnTo>
                    <a:pt x="1446" y="0"/>
                  </a:lnTo>
                  <a:lnTo>
                    <a:pt x="1446" y="17"/>
                  </a:lnTo>
                  <a:close/>
                  <a:moveTo>
                    <a:pt x="1401" y="17"/>
                  </a:moveTo>
                  <a:lnTo>
                    <a:pt x="1378" y="17"/>
                  </a:lnTo>
                  <a:lnTo>
                    <a:pt x="1378" y="0"/>
                  </a:lnTo>
                  <a:lnTo>
                    <a:pt x="1401" y="0"/>
                  </a:lnTo>
                  <a:lnTo>
                    <a:pt x="1401" y="17"/>
                  </a:lnTo>
                  <a:close/>
                  <a:moveTo>
                    <a:pt x="1355" y="17"/>
                  </a:moveTo>
                  <a:lnTo>
                    <a:pt x="1333" y="17"/>
                  </a:lnTo>
                  <a:lnTo>
                    <a:pt x="1333" y="0"/>
                  </a:lnTo>
                  <a:lnTo>
                    <a:pt x="1355" y="0"/>
                  </a:lnTo>
                  <a:lnTo>
                    <a:pt x="1355" y="17"/>
                  </a:lnTo>
                  <a:close/>
                  <a:moveTo>
                    <a:pt x="1310" y="17"/>
                  </a:moveTo>
                  <a:lnTo>
                    <a:pt x="1286" y="17"/>
                  </a:lnTo>
                  <a:lnTo>
                    <a:pt x="1286" y="0"/>
                  </a:lnTo>
                  <a:lnTo>
                    <a:pt x="1310" y="0"/>
                  </a:lnTo>
                  <a:lnTo>
                    <a:pt x="1310" y="17"/>
                  </a:lnTo>
                  <a:close/>
                  <a:moveTo>
                    <a:pt x="1263" y="17"/>
                  </a:moveTo>
                  <a:lnTo>
                    <a:pt x="1240" y="17"/>
                  </a:lnTo>
                  <a:lnTo>
                    <a:pt x="1240" y="0"/>
                  </a:lnTo>
                  <a:lnTo>
                    <a:pt x="1263" y="0"/>
                  </a:lnTo>
                  <a:lnTo>
                    <a:pt x="1263" y="17"/>
                  </a:lnTo>
                  <a:close/>
                  <a:moveTo>
                    <a:pt x="1217" y="17"/>
                  </a:moveTo>
                  <a:lnTo>
                    <a:pt x="1195" y="17"/>
                  </a:lnTo>
                  <a:lnTo>
                    <a:pt x="1195" y="0"/>
                  </a:lnTo>
                  <a:lnTo>
                    <a:pt x="1217" y="0"/>
                  </a:lnTo>
                  <a:lnTo>
                    <a:pt x="1217" y="17"/>
                  </a:lnTo>
                  <a:close/>
                  <a:moveTo>
                    <a:pt x="1172" y="17"/>
                  </a:moveTo>
                  <a:lnTo>
                    <a:pt x="1149" y="17"/>
                  </a:lnTo>
                  <a:lnTo>
                    <a:pt x="1149" y="0"/>
                  </a:lnTo>
                  <a:lnTo>
                    <a:pt x="1172" y="0"/>
                  </a:lnTo>
                  <a:lnTo>
                    <a:pt x="1172" y="17"/>
                  </a:lnTo>
                  <a:close/>
                  <a:moveTo>
                    <a:pt x="1126" y="17"/>
                  </a:moveTo>
                  <a:lnTo>
                    <a:pt x="1102" y="17"/>
                  </a:lnTo>
                  <a:lnTo>
                    <a:pt x="1102" y="0"/>
                  </a:lnTo>
                  <a:lnTo>
                    <a:pt x="1126" y="0"/>
                  </a:lnTo>
                  <a:lnTo>
                    <a:pt x="1126" y="17"/>
                  </a:lnTo>
                  <a:close/>
                  <a:moveTo>
                    <a:pt x="1079" y="17"/>
                  </a:moveTo>
                  <a:lnTo>
                    <a:pt x="1056" y="17"/>
                  </a:lnTo>
                  <a:lnTo>
                    <a:pt x="1056" y="0"/>
                  </a:lnTo>
                  <a:lnTo>
                    <a:pt x="1079" y="0"/>
                  </a:lnTo>
                  <a:lnTo>
                    <a:pt x="1079" y="17"/>
                  </a:lnTo>
                  <a:close/>
                  <a:moveTo>
                    <a:pt x="1034" y="17"/>
                  </a:moveTo>
                  <a:lnTo>
                    <a:pt x="1011" y="17"/>
                  </a:lnTo>
                  <a:lnTo>
                    <a:pt x="1011" y="0"/>
                  </a:lnTo>
                  <a:lnTo>
                    <a:pt x="1034" y="0"/>
                  </a:lnTo>
                  <a:lnTo>
                    <a:pt x="1034" y="17"/>
                  </a:lnTo>
                  <a:close/>
                  <a:moveTo>
                    <a:pt x="988" y="17"/>
                  </a:moveTo>
                  <a:lnTo>
                    <a:pt x="965" y="17"/>
                  </a:lnTo>
                  <a:lnTo>
                    <a:pt x="965" y="0"/>
                  </a:lnTo>
                  <a:lnTo>
                    <a:pt x="988" y="0"/>
                  </a:lnTo>
                  <a:lnTo>
                    <a:pt x="988" y="17"/>
                  </a:lnTo>
                  <a:close/>
                  <a:moveTo>
                    <a:pt x="941" y="17"/>
                  </a:moveTo>
                  <a:lnTo>
                    <a:pt x="918" y="17"/>
                  </a:lnTo>
                  <a:lnTo>
                    <a:pt x="918" y="0"/>
                  </a:lnTo>
                  <a:lnTo>
                    <a:pt x="941" y="0"/>
                  </a:lnTo>
                  <a:lnTo>
                    <a:pt x="941" y="17"/>
                  </a:lnTo>
                  <a:close/>
                  <a:moveTo>
                    <a:pt x="896" y="17"/>
                  </a:moveTo>
                  <a:lnTo>
                    <a:pt x="873" y="17"/>
                  </a:lnTo>
                  <a:lnTo>
                    <a:pt x="873" y="0"/>
                  </a:lnTo>
                  <a:lnTo>
                    <a:pt x="896" y="0"/>
                  </a:lnTo>
                  <a:lnTo>
                    <a:pt x="896" y="17"/>
                  </a:lnTo>
                  <a:close/>
                  <a:moveTo>
                    <a:pt x="850" y="17"/>
                  </a:moveTo>
                  <a:lnTo>
                    <a:pt x="827" y="17"/>
                  </a:lnTo>
                  <a:lnTo>
                    <a:pt x="827" y="0"/>
                  </a:lnTo>
                  <a:lnTo>
                    <a:pt x="850" y="0"/>
                  </a:lnTo>
                  <a:lnTo>
                    <a:pt x="850" y="17"/>
                  </a:lnTo>
                  <a:close/>
                  <a:moveTo>
                    <a:pt x="805" y="17"/>
                  </a:moveTo>
                  <a:lnTo>
                    <a:pt x="782" y="17"/>
                  </a:lnTo>
                  <a:lnTo>
                    <a:pt x="782" y="0"/>
                  </a:lnTo>
                  <a:lnTo>
                    <a:pt x="805" y="0"/>
                  </a:lnTo>
                  <a:lnTo>
                    <a:pt x="805" y="17"/>
                  </a:lnTo>
                  <a:close/>
                  <a:moveTo>
                    <a:pt x="758" y="17"/>
                  </a:moveTo>
                  <a:lnTo>
                    <a:pt x="735" y="17"/>
                  </a:lnTo>
                  <a:lnTo>
                    <a:pt x="735" y="0"/>
                  </a:lnTo>
                  <a:lnTo>
                    <a:pt x="758" y="0"/>
                  </a:lnTo>
                  <a:lnTo>
                    <a:pt x="758" y="17"/>
                  </a:lnTo>
                  <a:close/>
                  <a:moveTo>
                    <a:pt x="712" y="17"/>
                  </a:moveTo>
                  <a:lnTo>
                    <a:pt x="689" y="17"/>
                  </a:lnTo>
                  <a:lnTo>
                    <a:pt x="689" y="0"/>
                  </a:lnTo>
                  <a:lnTo>
                    <a:pt x="712" y="0"/>
                  </a:lnTo>
                  <a:lnTo>
                    <a:pt x="712" y="17"/>
                  </a:lnTo>
                  <a:close/>
                  <a:moveTo>
                    <a:pt x="666" y="17"/>
                  </a:moveTo>
                  <a:lnTo>
                    <a:pt x="644" y="17"/>
                  </a:lnTo>
                  <a:lnTo>
                    <a:pt x="644" y="0"/>
                  </a:lnTo>
                  <a:lnTo>
                    <a:pt x="666" y="0"/>
                  </a:lnTo>
                  <a:lnTo>
                    <a:pt x="666" y="17"/>
                  </a:lnTo>
                  <a:close/>
                  <a:moveTo>
                    <a:pt x="621" y="17"/>
                  </a:moveTo>
                  <a:lnTo>
                    <a:pt x="597" y="17"/>
                  </a:lnTo>
                  <a:lnTo>
                    <a:pt x="597" y="0"/>
                  </a:lnTo>
                  <a:lnTo>
                    <a:pt x="621" y="0"/>
                  </a:lnTo>
                  <a:lnTo>
                    <a:pt x="621" y="17"/>
                  </a:lnTo>
                  <a:close/>
                  <a:moveTo>
                    <a:pt x="574" y="17"/>
                  </a:moveTo>
                  <a:lnTo>
                    <a:pt x="551" y="17"/>
                  </a:lnTo>
                  <a:lnTo>
                    <a:pt x="551" y="0"/>
                  </a:lnTo>
                  <a:lnTo>
                    <a:pt x="574" y="0"/>
                  </a:lnTo>
                  <a:lnTo>
                    <a:pt x="574" y="17"/>
                  </a:lnTo>
                  <a:close/>
                  <a:moveTo>
                    <a:pt x="528" y="17"/>
                  </a:moveTo>
                  <a:lnTo>
                    <a:pt x="506" y="17"/>
                  </a:lnTo>
                  <a:lnTo>
                    <a:pt x="506" y="0"/>
                  </a:lnTo>
                  <a:lnTo>
                    <a:pt x="528" y="0"/>
                  </a:lnTo>
                  <a:lnTo>
                    <a:pt x="528" y="17"/>
                  </a:lnTo>
                  <a:close/>
                  <a:moveTo>
                    <a:pt x="483" y="17"/>
                  </a:moveTo>
                  <a:lnTo>
                    <a:pt x="460" y="17"/>
                  </a:lnTo>
                  <a:lnTo>
                    <a:pt x="460" y="0"/>
                  </a:lnTo>
                  <a:lnTo>
                    <a:pt x="483" y="0"/>
                  </a:lnTo>
                  <a:lnTo>
                    <a:pt x="483" y="17"/>
                  </a:lnTo>
                  <a:close/>
                  <a:moveTo>
                    <a:pt x="437" y="17"/>
                  </a:moveTo>
                  <a:lnTo>
                    <a:pt x="413" y="17"/>
                  </a:lnTo>
                  <a:lnTo>
                    <a:pt x="413" y="0"/>
                  </a:lnTo>
                  <a:lnTo>
                    <a:pt x="437" y="0"/>
                  </a:lnTo>
                  <a:lnTo>
                    <a:pt x="437" y="17"/>
                  </a:lnTo>
                  <a:close/>
                  <a:moveTo>
                    <a:pt x="390" y="17"/>
                  </a:moveTo>
                  <a:lnTo>
                    <a:pt x="368" y="17"/>
                  </a:lnTo>
                  <a:lnTo>
                    <a:pt x="368" y="0"/>
                  </a:lnTo>
                  <a:lnTo>
                    <a:pt x="390" y="0"/>
                  </a:lnTo>
                  <a:lnTo>
                    <a:pt x="390" y="17"/>
                  </a:lnTo>
                  <a:close/>
                  <a:moveTo>
                    <a:pt x="345" y="17"/>
                  </a:moveTo>
                  <a:lnTo>
                    <a:pt x="322" y="17"/>
                  </a:lnTo>
                  <a:lnTo>
                    <a:pt x="322" y="0"/>
                  </a:lnTo>
                  <a:lnTo>
                    <a:pt x="345" y="0"/>
                  </a:lnTo>
                  <a:lnTo>
                    <a:pt x="345" y="17"/>
                  </a:lnTo>
                  <a:close/>
                  <a:moveTo>
                    <a:pt x="299" y="17"/>
                  </a:moveTo>
                  <a:lnTo>
                    <a:pt x="276" y="17"/>
                  </a:lnTo>
                  <a:lnTo>
                    <a:pt x="276" y="0"/>
                  </a:lnTo>
                  <a:lnTo>
                    <a:pt x="299" y="0"/>
                  </a:lnTo>
                  <a:lnTo>
                    <a:pt x="299" y="17"/>
                  </a:lnTo>
                  <a:close/>
                  <a:moveTo>
                    <a:pt x="252" y="17"/>
                  </a:moveTo>
                  <a:lnTo>
                    <a:pt x="230" y="17"/>
                  </a:lnTo>
                  <a:lnTo>
                    <a:pt x="230" y="0"/>
                  </a:lnTo>
                  <a:lnTo>
                    <a:pt x="252" y="0"/>
                  </a:lnTo>
                  <a:lnTo>
                    <a:pt x="252" y="17"/>
                  </a:lnTo>
                  <a:close/>
                  <a:moveTo>
                    <a:pt x="207" y="17"/>
                  </a:moveTo>
                  <a:lnTo>
                    <a:pt x="184" y="17"/>
                  </a:lnTo>
                  <a:lnTo>
                    <a:pt x="184" y="0"/>
                  </a:lnTo>
                  <a:lnTo>
                    <a:pt x="207" y="0"/>
                  </a:lnTo>
                  <a:lnTo>
                    <a:pt x="207" y="17"/>
                  </a:lnTo>
                  <a:close/>
                  <a:moveTo>
                    <a:pt x="161" y="17"/>
                  </a:moveTo>
                  <a:lnTo>
                    <a:pt x="138" y="17"/>
                  </a:lnTo>
                  <a:lnTo>
                    <a:pt x="138" y="0"/>
                  </a:lnTo>
                  <a:lnTo>
                    <a:pt x="161" y="0"/>
                  </a:lnTo>
                  <a:lnTo>
                    <a:pt x="161" y="17"/>
                  </a:lnTo>
                  <a:close/>
                  <a:moveTo>
                    <a:pt x="116" y="17"/>
                  </a:moveTo>
                  <a:lnTo>
                    <a:pt x="93" y="17"/>
                  </a:lnTo>
                  <a:lnTo>
                    <a:pt x="93" y="0"/>
                  </a:lnTo>
                  <a:lnTo>
                    <a:pt x="116" y="0"/>
                  </a:lnTo>
                  <a:lnTo>
                    <a:pt x="116" y="17"/>
                  </a:lnTo>
                  <a:close/>
                  <a:moveTo>
                    <a:pt x="69" y="17"/>
                  </a:moveTo>
                  <a:lnTo>
                    <a:pt x="46" y="17"/>
                  </a:lnTo>
                  <a:lnTo>
                    <a:pt x="46" y="0"/>
                  </a:lnTo>
                  <a:lnTo>
                    <a:pt x="69" y="0"/>
                  </a:lnTo>
                  <a:lnTo>
                    <a:pt x="69" y="17"/>
                  </a:lnTo>
                  <a:close/>
                  <a:moveTo>
                    <a:pt x="23" y="17"/>
                  </a:moveTo>
                  <a:lnTo>
                    <a:pt x="0" y="17"/>
                  </a:lnTo>
                  <a:lnTo>
                    <a:pt x="0" y="0"/>
                  </a:lnTo>
                  <a:lnTo>
                    <a:pt x="23" y="0"/>
                  </a:lnTo>
                  <a:lnTo>
                    <a:pt x="2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55" name="Freeform 108">
              <a:extLst>
                <a:ext uri="{FF2B5EF4-FFF2-40B4-BE49-F238E27FC236}">
                  <a16:creationId xmlns:a16="http://schemas.microsoft.com/office/drawing/2014/main" id="{17F74A8E-8242-4A4B-898F-99FFA26DE3F8}"/>
                </a:ext>
              </a:extLst>
            </p:cNvPr>
            <p:cNvSpPr>
              <a:spLocks/>
            </p:cNvSpPr>
            <p:nvPr/>
          </p:nvSpPr>
          <p:spPr bwMode="auto">
            <a:xfrm>
              <a:off x="1120775" y="5283200"/>
              <a:ext cx="44450" cy="36513"/>
            </a:xfrm>
            <a:custGeom>
              <a:avLst/>
              <a:gdLst>
                <a:gd name="T0" fmla="*/ 27 w 28"/>
                <a:gd name="T1" fmla="*/ 23 h 23"/>
                <a:gd name="T2" fmla="*/ 0 w 28"/>
                <a:gd name="T3" fmla="*/ 23 h 23"/>
                <a:gd name="T4" fmla="*/ 14 w 28"/>
                <a:gd name="T5" fmla="*/ 0 h 23"/>
                <a:gd name="T6" fmla="*/ 22 w 28"/>
                <a:gd name="T7" fmla="*/ 6 h 23"/>
                <a:gd name="T8" fmla="*/ 27 w 28"/>
                <a:gd name="T9" fmla="*/ 6 h 23"/>
                <a:gd name="T10" fmla="*/ 27 w 28"/>
                <a:gd name="T11" fmla="*/ 9 h 23"/>
                <a:gd name="T12" fmla="*/ 28 w 28"/>
                <a:gd name="T13" fmla="*/ 9 h 23"/>
                <a:gd name="T14" fmla="*/ 27 w 28"/>
                <a:gd name="T15" fmla="*/ 13 h 23"/>
                <a:gd name="T16" fmla="*/ 27 w 28"/>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3">
                  <a:moveTo>
                    <a:pt x="27" y="23"/>
                  </a:moveTo>
                  <a:lnTo>
                    <a:pt x="0" y="23"/>
                  </a:lnTo>
                  <a:lnTo>
                    <a:pt x="14" y="0"/>
                  </a:lnTo>
                  <a:lnTo>
                    <a:pt x="22" y="6"/>
                  </a:lnTo>
                  <a:lnTo>
                    <a:pt x="27" y="6"/>
                  </a:lnTo>
                  <a:lnTo>
                    <a:pt x="27" y="9"/>
                  </a:lnTo>
                  <a:lnTo>
                    <a:pt x="28" y="9"/>
                  </a:lnTo>
                  <a:lnTo>
                    <a:pt x="27" y="13"/>
                  </a:lnTo>
                  <a:lnTo>
                    <a:pt x="2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56" name="Freeform 109">
              <a:extLst>
                <a:ext uri="{FF2B5EF4-FFF2-40B4-BE49-F238E27FC236}">
                  <a16:creationId xmlns:a16="http://schemas.microsoft.com/office/drawing/2014/main" id="{001C2ABF-8954-D544-A6A5-7E71DF09D40C}"/>
                </a:ext>
              </a:extLst>
            </p:cNvPr>
            <p:cNvSpPr>
              <a:spLocks/>
            </p:cNvSpPr>
            <p:nvPr/>
          </p:nvSpPr>
          <p:spPr bwMode="auto">
            <a:xfrm>
              <a:off x="1163638" y="5213350"/>
              <a:ext cx="42863" cy="49213"/>
            </a:xfrm>
            <a:custGeom>
              <a:avLst/>
              <a:gdLst>
                <a:gd name="T0" fmla="*/ 14 w 27"/>
                <a:gd name="T1" fmla="*/ 31 h 31"/>
                <a:gd name="T2" fmla="*/ 0 w 27"/>
                <a:gd name="T3" fmla="*/ 23 h 31"/>
                <a:gd name="T4" fmla="*/ 12 w 27"/>
                <a:gd name="T5" fmla="*/ 0 h 31"/>
                <a:gd name="T6" fmla="*/ 27 w 27"/>
                <a:gd name="T7" fmla="*/ 8 h 31"/>
                <a:gd name="T8" fmla="*/ 14 w 27"/>
                <a:gd name="T9" fmla="*/ 31 h 31"/>
              </a:gdLst>
              <a:ahLst/>
              <a:cxnLst>
                <a:cxn ang="0">
                  <a:pos x="T0" y="T1"/>
                </a:cxn>
                <a:cxn ang="0">
                  <a:pos x="T2" y="T3"/>
                </a:cxn>
                <a:cxn ang="0">
                  <a:pos x="T4" y="T5"/>
                </a:cxn>
                <a:cxn ang="0">
                  <a:pos x="T6" y="T7"/>
                </a:cxn>
                <a:cxn ang="0">
                  <a:pos x="T8" y="T9"/>
                </a:cxn>
              </a:cxnLst>
              <a:rect l="0" t="0" r="r" b="b"/>
              <a:pathLst>
                <a:path w="27" h="31">
                  <a:moveTo>
                    <a:pt x="14" y="31"/>
                  </a:moveTo>
                  <a:lnTo>
                    <a:pt x="0" y="23"/>
                  </a:lnTo>
                  <a:lnTo>
                    <a:pt x="12" y="0"/>
                  </a:lnTo>
                  <a:lnTo>
                    <a:pt x="27" y="8"/>
                  </a:lnTo>
                  <a:lnTo>
                    <a:pt x="14" y="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57" name="Freeform 110">
              <a:extLst>
                <a:ext uri="{FF2B5EF4-FFF2-40B4-BE49-F238E27FC236}">
                  <a16:creationId xmlns:a16="http://schemas.microsoft.com/office/drawing/2014/main" id="{2D30DCA3-ED02-1F4D-AA1C-7C0A4F1A390C}"/>
                </a:ext>
              </a:extLst>
            </p:cNvPr>
            <p:cNvSpPr>
              <a:spLocks/>
            </p:cNvSpPr>
            <p:nvPr/>
          </p:nvSpPr>
          <p:spPr bwMode="auto">
            <a:xfrm>
              <a:off x="1203325" y="5164138"/>
              <a:ext cx="31750" cy="28575"/>
            </a:xfrm>
            <a:custGeom>
              <a:avLst/>
              <a:gdLst>
                <a:gd name="T0" fmla="*/ 14 w 20"/>
                <a:gd name="T1" fmla="*/ 18 h 18"/>
                <a:gd name="T2" fmla="*/ 0 w 20"/>
                <a:gd name="T3" fmla="*/ 9 h 18"/>
                <a:gd name="T4" fmla="*/ 6 w 20"/>
                <a:gd name="T5" fmla="*/ 0 h 18"/>
                <a:gd name="T6" fmla="*/ 20 w 20"/>
                <a:gd name="T7" fmla="*/ 8 h 18"/>
                <a:gd name="T8" fmla="*/ 14 w 20"/>
                <a:gd name="T9" fmla="*/ 18 h 18"/>
              </a:gdLst>
              <a:ahLst/>
              <a:cxnLst>
                <a:cxn ang="0">
                  <a:pos x="T0" y="T1"/>
                </a:cxn>
                <a:cxn ang="0">
                  <a:pos x="T2" y="T3"/>
                </a:cxn>
                <a:cxn ang="0">
                  <a:pos x="T4" y="T5"/>
                </a:cxn>
                <a:cxn ang="0">
                  <a:pos x="T6" y="T7"/>
                </a:cxn>
                <a:cxn ang="0">
                  <a:pos x="T8" y="T9"/>
                </a:cxn>
              </a:cxnLst>
              <a:rect l="0" t="0" r="r" b="b"/>
              <a:pathLst>
                <a:path w="20" h="18">
                  <a:moveTo>
                    <a:pt x="14" y="18"/>
                  </a:moveTo>
                  <a:lnTo>
                    <a:pt x="0" y="9"/>
                  </a:lnTo>
                  <a:lnTo>
                    <a:pt x="6" y="0"/>
                  </a:lnTo>
                  <a:lnTo>
                    <a:pt x="20" y="8"/>
                  </a:lnTo>
                  <a:lnTo>
                    <a:pt x="14"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grpSp>
      <p:sp>
        <p:nvSpPr>
          <p:cNvPr id="58" name="Freeform 111">
            <a:extLst>
              <a:ext uri="{FF2B5EF4-FFF2-40B4-BE49-F238E27FC236}">
                <a16:creationId xmlns:a16="http://schemas.microsoft.com/office/drawing/2014/main" id="{6CF36A54-04AB-7944-81E5-0DEB0C695BED}"/>
              </a:ext>
            </a:extLst>
          </p:cNvPr>
          <p:cNvSpPr>
            <a:spLocks noEditPoints="1"/>
          </p:cNvSpPr>
          <p:nvPr/>
        </p:nvSpPr>
        <p:spPr bwMode="auto">
          <a:xfrm>
            <a:off x="3259984" y="8038825"/>
            <a:ext cx="6491185" cy="552306"/>
          </a:xfrm>
          <a:custGeom>
            <a:avLst/>
            <a:gdLst>
              <a:gd name="T0" fmla="*/ 2045 w 2045"/>
              <a:gd name="T1" fmla="*/ 165 h 174"/>
              <a:gd name="T2" fmla="*/ 2011 w 2045"/>
              <a:gd name="T3" fmla="*/ 107 h 174"/>
              <a:gd name="T4" fmla="*/ 1983 w 2045"/>
              <a:gd name="T5" fmla="*/ 92 h 174"/>
              <a:gd name="T6" fmla="*/ 2000 w 2045"/>
              <a:gd name="T7" fmla="*/ 87 h 174"/>
              <a:gd name="T8" fmla="*/ 1927 w 2045"/>
              <a:gd name="T9" fmla="*/ 75 h 174"/>
              <a:gd name="T10" fmla="*/ 1882 w 2045"/>
              <a:gd name="T11" fmla="*/ 92 h 174"/>
              <a:gd name="T12" fmla="*/ 1859 w 2045"/>
              <a:gd name="T13" fmla="*/ 92 h 174"/>
              <a:gd name="T14" fmla="*/ 1859 w 2045"/>
              <a:gd name="T15" fmla="*/ 92 h 174"/>
              <a:gd name="T16" fmla="*/ 1813 w 2045"/>
              <a:gd name="T17" fmla="*/ 75 h 174"/>
              <a:gd name="T18" fmla="*/ 1745 w 2045"/>
              <a:gd name="T19" fmla="*/ 75 h 174"/>
              <a:gd name="T20" fmla="*/ 1700 w 2045"/>
              <a:gd name="T21" fmla="*/ 92 h 174"/>
              <a:gd name="T22" fmla="*/ 1677 w 2045"/>
              <a:gd name="T23" fmla="*/ 92 h 174"/>
              <a:gd name="T24" fmla="*/ 1677 w 2045"/>
              <a:gd name="T25" fmla="*/ 92 h 174"/>
              <a:gd name="T26" fmla="*/ 1631 w 2045"/>
              <a:gd name="T27" fmla="*/ 75 h 174"/>
              <a:gd name="T28" fmla="*/ 1563 w 2045"/>
              <a:gd name="T29" fmla="*/ 75 h 174"/>
              <a:gd name="T30" fmla="*/ 1517 w 2045"/>
              <a:gd name="T31" fmla="*/ 92 h 174"/>
              <a:gd name="T32" fmla="*/ 1495 w 2045"/>
              <a:gd name="T33" fmla="*/ 92 h 174"/>
              <a:gd name="T34" fmla="*/ 1495 w 2045"/>
              <a:gd name="T35" fmla="*/ 92 h 174"/>
              <a:gd name="T36" fmla="*/ 1449 w 2045"/>
              <a:gd name="T37" fmla="*/ 75 h 174"/>
              <a:gd name="T38" fmla="*/ 1381 w 2045"/>
              <a:gd name="T39" fmla="*/ 75 h 174"/>
              <a:gd name="T40" fmla="*/ 1335 w 2045"/>
              <a:gd name="T41" fmla="*/ 92 h 174"/>
              <a:gd name="T42" fmla="*/ 1312 w 2045"/>
              <a:gd name="T43" fmla="*/ 92 h 174"/>
              <a:gd name="T44" fmla="*/ 1312 w 2045"/>
              <a:gd name="T45" fmla="*/ 92 h 174"/>
              <a:gd name="T46" fmla="*/ 1267 w 2045"/>
              <a:gd name="T47" fmla="*/ 75 h 174"/>
              <a:gd name="T48" fmla="*/ 1199 w 2045"/>
              <a:gd name="T49" fmla="*/ 75 h 174"/>
              <a:gd name="T50" fmla="*/ 1153 w 2045"/>
              <a:gd name="T51" fmla="*/ 92 h 174"/>
              <a:gd name="T52" fmla="*/ 1130 w 2045"/>
              <a:gd name="T53" fmla="*/ 92 h 174"/>
              <a:gd name="T54" fmla="*/ 1130 w 2045"/>
              <a:gd name="T55" fmla="*/ 92 h 174"/>
              <a:gd name="T56" fmla="*/ 1085 w 2045"/>
              <a:gd name="T57" fmla="*/ 75 h 174"/>
              <a:gd name="T58" fmla="*/ 1016 w 2045"/>
              <a:gd name="T59" fmla="*/ 75 h 174"/>
              <a:gd name="T60" fmla="*/ 971 w 2045"/>
              <a:gd name="T61" fmla="*/ 92 h 174"/>
              <a:gd name="T62" fmla="*/ 948 w 2045"/>
              <a:gd name="T63" fmla="*/ 92 h 174"/>
              <a:gd name="T64" fmla="*/ 948 w 2045"/>
              <a:gd name="T65" fmla="*/ 92 h 174"/>
              <a:gd name="T66" fmla="*/ 903 w 2045"/>
              <a:gd name="T67" fmla="*/ 75 h 174"/>
              <a:gd name="T68" fmla="*/ 834 w 2045"/>
              <a:gd name="T69" fmla="*/ 75 h 174"/>
              <a:gd name="T70" fmla="*/ 789 w 2045"/>
              <a:gd name="T71" fmla="*/ 92 h 174"/>
              <a:gd name="T72" fmla="*/ 766 w 2045"/>
              <a:gd name="T73" fmla="*/ 92 h 174"/>
              <a:gd name="T74" fmla="*/ 766 w 2045"/>
              <a:gd name="T75" fmla="*/ 92 h 174"/>
              <a:gd name="T76" fmla="*/ 720 w 2045"/>
              <a:gd name="T77" fmla="*/ 75 h 174"/>
              <a:gd name="T78" fmla="*/ 652 w 2045"/>
              <a:gd name="T79" fmla="*/ 75 h 174"/>
              <a:gd name="T80" fmla="*/ 607 w 2045"/>
              <a:gd name="T81" fmla="*/ 92 h 174"/>
              <a:gd name="T82" fmla="*/ 584 w 2045"/>
              <a:gd name="T83" fmla="*/ 92 h 174"/>
              <a:gd name="T84" fmla="*/ 584 w 2045"/>
              <a:gd name="T85" fmla="*/ 92 h 174"/>
              <a:gd name="T86" fmla="*/ 538 w 2045"/>
              <a:gd name="T87" fmla="*/ 75 h 174"/>
              <a:gd name="T88" fmla="*/ 470 w 2045"/>
              <a:gd name="T89" fmla="*/ 75 h 174"/>
              <a:gd name="T90" fmla="*/ 424 w 2045"/>
              <a:gd name="T91" fmla="*/ 92 h 174"/>
              <a:gd name="T92" fmla="*/ 402 w 2045"/>
              <a:gd name="T93" fmla="*/ 92 h 174"/>
              <a:gd name="T94" fmla="*/ 402 w 2045"/>
              <a:gd name="T95" fmla="*/ 92 h 174"/>
              <a:gd name="T96" fmla="*/ 356 w 2045"/>
              <a:gd name="T97" fmla="*/ 75 h 174"/>
              <a:gd name="T98" fmla="*/ 288 w 2045"/>
              <a:gd name="T99" fmla="*/ 75 h 174"/>
              <a:gd name="T100" fmla="*/ 242 w 2045"/>
              <a:gd name="T101" fmla="*/ 92 h 174"/>
              <a:gd name="T102" fmla="*/ 219 w 2045"/>
              <a:gd name="T103" fmla="*/ 92 h 174"/>
              <a:gd name="T104" fmla="*/ 219 w 2045"/>
              <a:gd name="T105" fmla="*/ 92 h 174"/>
              <a:gd name="T106" fmla="*/ 174 w 2045"/>
              <a:gd name="T107" fmla="*/ 75 h 174"/>
              <a:gd name="T108" fmla="*/ 106 w 2045"/>
              <a:gd name="T109" fmla="*/ 75 h 174"/>
              <a:gd name="T110" fmla="*/ 60 w 2045"/>
              <a:gd name="T111" fmla="*/ 92 h 174"/>
              <a:gd name="T112" fmla="*/ 37 w 2045"/>
              <a:gd name="T113" fmla="*/ 92 h 174"/>
              <a:gd name="T114" fmla="*/ 16 w 2045"/>
              <a:gd name="T115" fmla="*/ 75 h 174"/>
              <a:gd name="T116" fmla="*/ 20 w 2045"/>
              <a:gd name="T117" fmla="*/ 60 h 174"/>
              <a:gd name="T118" fmla="*/ 57 w 2045"/>
              <a:gd name="T119" fmla="*/ 28 h 174"/>
              <a:gd name="T120" fmla="*/ 57 w 2045"/>
              <a:gd name="T121" fmla="*/ 2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45" h="174">
                <a:moveTo>
                  <a:pt x="2030" y="174"/>
                </a:moveTo>
                <a:lnTo>
                  <a:pt x="2018" y="154"/>
                </a:lnTo>
                <a:lnTo>
                  <a:pt x="2034" y="145"/>
                </a:lnTo>
                <a:lnTo>
                  <a:pt x="2045" y="165"/>
                </a:lnTo>
                <a:lnTo>
                  <a:pt x="2030" y="174"/>
                </a:lnTo>
                <a:close/>
                <a:moveTo>
                  <a:pt x="2007" y="135"/>
                </a:moveTo>
                <a:lnTo>
                  <a:pt x="1996" y="115"/>
                </a:lnTo>
                <a:lnTo>
                  <a:pt x="2011" y="107"/>
                </a:lnTo>
                <a:lnTo>
                  <a:pt x="2023" y="127"/>
                </a:lnTo>
                <a:lnTo>
                  <a:pt x="2007" y="135"/>
                </a:lnTo>
                <a:close/>
                <a:moveTo>
                  <a:pt x="1984" y="95"/>
                </a:moveTo>
                <a:lnTo>
                  <a:pt x="1983" y="92"/>
                </a:lnTo>
                <a:lnTo>
                  <a:pt x="1973" y="92"/>
                </a:lnTo>
                <a:lnTo>
                  <a:pt x="1973" y="75"/>
                </a:lnTo>
                <a:lnTo>
                  <a:pt x="1993" y="75"/>
                </a:lnTo>
                <a:lnTo>
                  <a:pt x="2000" y="87"/>
                </a:lnTo>
                <a:lnTo>
                  <a:pt x="1984" y="95"/>
                </a:lnTo>
                <a:close/>
                <a:moveTo>
                  <a:pt x="1950" y="92"/>
                </a:moveTo>
                <a:lnTo>
                  <a:pt x="1927" y="92"/>
                </a:lnTo>
                <a:lnTo>
                  <a:pt x="1927" y="75"/>
                </a:lnTo>
                <a:lnTo>
                  <a:pt x="1950" y="75"/>
                </a:lnTo>
                <a:lnTo>
                  <a:pt x="1950" y="92"/>
                </a:lnTo>
                <a:close/>
                <a:moveTo>
                  <a:pt x="1905" y="92"/>
                </a:moveTo>
                <a:lnTo>
                  <a:pt x="1882" y="92"/>
                </a:lnTo>
                <a:lnTo>
                  <a:pt x="1882" y="75"/>
                </a:lnTo>
                <a:lnTo>
                  <a:pt x="1905" y="75"/>
                </a:lnTo>
                <a:lnTo>
                  <a:pt x="1905" y="92"/>
                </a:lnTo>
                <a:close/>
                <a:moveTo>
                  <a:pt x="1859" y="92"/>
                </a:moveTo>
                <a:lnTo>
                  <a:pt x="1836" y="92"/>
                </a:lnTo>
                <a:lnTo>
                  <a:pt x="1836" y="75"/>
                </a:lnTo>
                <a:lnTo>
                  <a:pt x="1859" y="75"/>
                </a:lnTo>
                <a:lnTo>
                  <a:pt x="1859" y="92"/>
                </a:lnTo>
                <a:close/>
                <a:moveTo>
                  <a:pt x="1813" y="92"/>
                </a:moveTo>
                <a:lnTo>
                  <a:pt x="1791" y="92"/>
                </a:lnTo>
                <a:lnTo>
                  <a:pt x="1791" y="75"/>
                </a:lnTo>
                <a:lnTo>
                  <a:pt x="1813" y="75"/>
                </a:lnTo>
                <a:lnTo>
                  <a:pt x="1813" y="92"/>
                </a:lnTo>
                <a:close/>
                <a:moveTo>
                  <a:pt x="1768" y="92"/>
                </a:moveTo>
                <a:lnTo>
                  <a:pt x="1745" y="92"/>
                </a:lnTo>
                <a:lnTo>
                  <a:pt x="1745" y="75"/>
                </a:lnTo>
                <a:lnTo>
                  <a:pt x="1768" y="75"/>
                </a:lnTo>
                <a:lnTo>
                  <a:pt x="1768" y="92"/>
                </a:lnTo>
                <a:close/>
                <a:moveTo>
                  <a:pt x="1722" y="92"/>
                </a:moveTo>
                <a:lnTo>
                  <a:pt x="1700" y="92"/>
                </a:lnTo>
                <a:lnTo>
                  <a:pt x="1700" y="75"/>
                </a:lnTo>
                <a:lnTo>
                  <a:pt x="1722" y="75"/>
                </a:lnTo>
                <a:lnTo>
                  <a:pt x="1722" y="92"/>
                </a:lnTo>
                <a:close/>
                <a:moveTo>
                  <a:pt x="1677" y="92"/>
                </a:moveTo>
                <a:lnTo>
                  <a:pt x="1654" y="92"/>
                </a:lnTo>
                <a:lnTo>
                  <a:pt x="1654" y="75"/>
                </a:lnTo>
                <a:lnTo>
                  <a:pt x="1677" y="75"/>
                </a:lnTo>
                <a:lnTo>
                  <a:pt x="1677" y="92"/>
                </a:lnTo>
                <a:close/>
                <a:moveTo>
                  <a:pt x="1631" y="92"/>
                </a:moveTo>
                <a:lnTo>
                  <a:pt x="1609" y="92"/>
                </a:lnTo>
                <a:lnTo>
                  <a:pt x="1609" y="75"/>
                </a:lnTo>
                <a:lnTo>
                  <a:pt x="1631" y="75"/>
                </a:lnTo>
                <a:lnTo>
                  <a:pt x="1631" y="92"/>
                </a:lnTo>
                <a:close/>
                <a:moveTo>
                  <a:pt x="1586" y="92"/>
                </a:moveTo>
                <a:lnTo>
                  <a:pt x="1563" y="92"/>
                </a:lnTo>
                <a:lnTo>
                  <a:pt x="1563" y="75"/>
                </a:lnTo>
                <a:lnTo>
                  <a:pt x="1586" y="75"/>
                </a:lnTo>
                <a:lnTo>
                  <a:pt x="1586" y="92"/>
                </a:lnTo>
                <a:close/>
                <a:moveTo>
                  <a:pt x="1540" y="92"/>
                </a:moveTo>
                <a:lnTo>
                  <a:pt x="1517" y="92"/>
                </a:lnTo>
                <a:lnTo>
                  <a:pt x="1517" y="75"/>
                </a:lnTo>
                <a:lnTo>
                  <a:pt x="1540" y="75"/>
                </a:lnTo>
                <a:lnTo>
                  <a:pt x="1540" y="92"/>
                </a:lnTo>
                <a:close/>
                <a:moveTo>
                  <a:pt x="1495" y="92"/>
                </a:moveTo>
                <a:lnTo>
                  <a:pt x="1472" y="92"/>
                </a:lnTo>
                <a:lnTo>
                  <a:pt x="1472" y="75"/>
                </a:lnTo>
                <a:lnTo>
                  <a:pt x="1495" y="75"/>
                </a:lnTo>
                <a:lnTo>
                  <a:pt x="1495" y="92"/>
                </a:lnTo>
                <a:close/>
                <a:moveTo>
                  <a:pt x="1449" y="92"/>
                </a:moveTo>
                <a:lnTo>
                  <a:pt x="1426" y="92"/>
                </a:lnTo>
                <a:lnTo>
                  <a:pt x="1426" y="75"/>
                </a:lnTo>
                <a:lnTo>
                  <a:pt x="1449" y="75"/>
                </a:lnTo>
                <a:lnTo>
                  <a:pt x="1449" y="92"/>
                </a:lnTo>
                <a:close/>
                <a:moveTo>
                  <a:pt x="1404" y="92"/>
                </a:moveTo>
                <a:lnTo>
                  <a:pt x="1381" y="92"/>
                </a:lnTo>
                <a:lnTo>
                  <a:pt x="1381" y="75"/>
                </a:lnTo>
                <a:lnTo>
                  <a:pt x="1404" y="75"/>
                </a:lnTo>
                <a:lnTo>
                  <a:pt x="1404" y="92"/>
                </a:lnTo>
                <a:close/>
                <a:moveTo>
                  <a:pt x="1358" y="92"/>
                </a:moveTo>
                <a:lnTo>
                  <a:pt x="1335" y="92"/>
                </a:lnTo>
                <a:lnTo>
                  <a:pt x="1335" y="75"/>
                </a:lnTo>
                <a:lnTo>
                  <a:pt x="1358" y="75"/>
                </a:lnTo>
                <a:lnTo>
                  <a:pt x="1358" y="92"/>
                </a:lnTo>
                <a:close/>
                <a:moveTo>
                  <a:pt x="1312" y="92"/>
                </a:moveTo>
                <a:lnTo>
                  <a:pt x="1290" y="92"/>
                </a:lnTo>
                <a:lnTo>
                  <a:pt x="1290" y="75"/>
                </a:lnTo>
                <a:lnTo>
                  <a:pt x="1312" y="75"/>
                </a:lnTo>
                <a:lnTo>
                  <a:pt x="1312" y="92"/>
                </a:lnTo>
                <a:close/>
                <a:moveTo>
                  <a:pt x="1267" y="92"/>
                </a:moveTo>
                <a:lnTo>
                  <a:pt x="1244" y="92"/>
                </a:lnTo>
                <a:lnTo>
                  <a:pt x="1244" y="75"/>
                </a:lnTo>
                <a:lnTo>
                  <a:pt x="1267" y="75"/>
                </a:lnTo>
                <a:lnTo>
                  <a:pt x="1267" y="92"/>
                </a:lnTo>
                <a:close/>
                <a:moveTo>
                  <a:pt x="1221" y="92"/>
                </a:moveTo>
                <a:lnTo>
                  <a:pt x="1199" y="92"/>
                </a:lnTo>
                <a:lnTo>
                  <a:pt x="1199" y="75"/>
                </a:lnTo>
                <a:lnTo>
                  <a:pt x="1221" y="75"/>
                </a:lnTo>
                <a:lnTo>
                  <a:pt x="1221" y="92"/>
                </a:lnTo>
                <a:close/>
                <a:moveTo>
                  <a:pt x="1176" y="92"/>
                </a:moveTo>
                <a:lnTo>
                  <a:pt x="1153" y="92"/>
                </a:lnTo>
                <a:lnTo>
                  <a:pt x="1153" y="75"/>
                </a:lnTo>
                <a:lnTo>
                  <a:pt x="1176" y="75"/>
                </a:lnTo>
                <a:lnTo>
                  <a:pt x="1176" y="92"/>
                </a:lnTo>
                <a:close/>
                <a:moveTo>
                  <a:pt x="1130" y="92"/>
                </a:moveTo>
                <a:lnTo>
                  <a:pt x="1108" y="92"/>
                </a:lnTo>
                <a:lnTo>
                  <a:pt x="1108" y="75"/>
                </a:lnTo>
                <a:lnTo>
                  <a:pt x="1130" y="75"/>
                </a:lnTo>
                <a:lnTo>
                  <a:pt x="1130" y="92"/>
                </a:lnTo>
                <a:close/>
                <a:moveTo>
                  <a:pt x="1085" y="92"/>
                </a:moveTo>
                <a:lnTo>
                  <a:pt x="1062" y="92"/>
                </a:lnTo>
                <a:lnTo>
                  <a:pt x="1062" y="75"/>
                </a:lnTo>
                <a:lnTo>
                  <a:pt x="1085" y="75"/>
                </a:lnTo>
                <a:lnTo>
                  <a:pt x="1085" y="92"/>
                </a:lnTo>
                <a:close/>
                <a:moveTo>
                  <a:pt x="1039" y="92"/>
                </a:moveTo>
                <a:lnTo>
                  <a:pt x="1016" y="92"/>
                </a:lnTo>
                <a:lnTo>
                  <a:pt x="1016" y="75"/>
                </a:lnTo>
                <a:lnTo>
                  <a:pt x="1039" y="75"/>
                </a:lnTo>
                <a:lnTo>
                  <a:pt x="1039" y="92"/>
                </a:lnTo>
                <a:close/>
                <a:moveTo>
                  <a:pt x="994" y="92"/>
                </a:moveTo>
                <a:lnTo>
                  <a:pt x="971" y="92"/>
                </a:lnTo>
                <a:lnTo>
                  <a:pt x="971" y="75"/>
                </a:lnTo>
                <a:lnTo>
                  <a:pt x="994" y="75"/>
                </a:lnTo>
                <a:lnTo>
                  <a:pt x="994" y="92"/>
                </a:lnTo>
                <a:close/>
                <a:moveTo>
                  <a:pt x="948" y="92"/>
                </a:moveTo>
                <a:lnTo>
                  <a:pt x="925" y="92"/>
                </a:lnTo>
                <a:lnTo>
                  <a:pt x="925" y="75"/>
                </a:lnTo>
                <a:lnTo>
                  <a:pt x="948" y="75"/>
                </a:lnTo>
                <a:lnTo>
                  <a:pt x="948" y="92"/>
                </a:lnTo>
                <a:close/>
                <a:moveTo>
                  <a:pt x="903" y="92"/>
                </a:moveTo>
                <a:lnTo>
                  <a:pt x="880" y="92"/>
                </a:lnTo>
                <a:lnTo>
                  <a:pt x="880" y="75"/>
                </a:lnTo>
                <a:lnTo>
                  <a:pt x="903" y="75"/>
                </a:lnTo>
                <a:lnTo>
                  <a:pt x="903" y="92"/>
                </a:lnTo>
                <a:close/>
                <a:moveTo>
                  <a:pt x="857" y="92"/>
                </a:moveTo>
                <a:lnTo>
                  <a:pt x="834" y="92"/>
                </a:lnTo>
                <a:lnTo>
                  <a:pt x="834" y="75"/>
                </a:lnTo>
                <a:lnTo>
                  <a:pt x="857" y="75"/>
                </a:lnTo>
                <a:lnTo>
                  <a:pt x="857" y="92"/>
                </a:lnTo>
                <a:close/>
                <a:moveTo>
                  <a:pt x="811" y="92"/>
                </a:moveTo>
                <a:lnTo>
                  <a:pt x="789" y="92"/>
                </a:lnTo>
                <a:lnTo>
                  <a:pt x="789" y="75"/>
                </a:lnTo>
                <a:lnTo>
                  <a:pt x="811" y="75"/>
                </a:lnTo>
                <a:lnTo>
                  <a:pt x="811" y="92"/>
                </a:lnTo>
                <a:close/>
                <a:moveTo>
                  <a:pt x="766" y="92"/>
                </a:moveTo>
                <a:lnTo>
                  <a:pt x="743" y="92"/>
                </a:lnTo>
                <a:lnTo>
                  <a:pt x="743" y="75"/>
                </a:lnTo>
                <a:lnTo>
                  <a:pt x="766" y="75"/>
                </a:lnTo>
                <a:lnTo>
                  <a:pt x="766" y="92"/>
                </a:lnTo>
                <a:close/>
                <a:moveTo>
                  <a:pt x="720" y="92"/>
                </a:moveTo>
                <a:lnTo>
                  <a:pt x="698" y="92"/>
                </a:lnTo>
                <a:lnTo>
                  <a:pt x="698" y="75"/>
                </a:lnTo>
                <a:lnTo>
                  <a:pt x="720" y="75"/>
                </a:lnTo>
                <a:lnTo>
                  <a:pt x="720" y="92"/>
                </a:lnTo>
                <a:close/>
                <a:moveTo>
                  <a:pt x="675" y="92"/>
                </a:moveTo>
                <a:lnTo>
                  <a:pt x="652" y="92"/>
                </a:lnTo>
                <a:lnTo>
                  <a:pt x="652" y="75"/>
                </a:lnTo>
                <a:lnTo>
                  <a:pt x="675" y="75"/>
                </a:lnTo>
                <a:lnTo>
                  <a:pt x="675" y="92"/>
                </a:lnTo>
                <a:close/>
                <a:moveTo>
                  <a:pt x="629" y="92"/>
                </a:moveTo>
                <a:lnTo>
                  <a:pt x="607" y="92"/>
                </a:lnTo>
                <a:lnTo>
                  <a:pt x="607" y="75"/>
                </a:lnTo>
                <a:lnTo>
                  <a:pt x="629" y="75"/>
                </a:lnTo>
                <a:lnTo>
                  <a:pt x="629" y="92"/>
                </a:lnTo>
                <a:close/>
                <a:moveTo>
                  <a:pt x="584" y="92"/>
                </a:moveTo>
                <a:lnTo>
                  <a:pt x="561" y="92"/>
                </a:lnTo>
                <a:lnTo>
                  <a:pt x="561" y="75"/>
                </a:lnTo>
                <a:lnTo>
                  <a:pt x="584" y="75"/>
                </a:lnTo>
                <a:lnTo>
                  <a:pt x="584" y="92"/>
                </a:lnTo>
                <a:close/>
                <a:moveTo>
                  <a:pt x="538" y="92"/>
                </a:moveTo>
                <a:lnTo>
                  <a:pt x="515" y="92"/>
                </a:lnTo>
                <a:lnTo>
                  <a:pt x="515" y="75"/>
                </a:lnTo>
                <a:lnTo>
                  <a:pt x="538" y="75"/>
                </a:lnTo>
                <a:lnTo>
                  <a:pt x="538" y="92"/>
                </a:lnTo>
                <a:close/>
                <a:moveTo>
                  <a:pt x="493" y="92"/>
                </a:moveTo>
                <a:lnTo>
                  <a:pt x="470" y="92"/>
                </a:lnTo>
                <a:lnTo>
                  <a:pt x="470" y="75"/>
                </a:lnTo>
                <a:lnTo>
                  <a:pt x="493" y="75"/>
                </a:lnTo>
                <a:lnTo>
                  <a:pt x="493" y="92"/>
                </a:lnTo>
                <a:close/>
                <a:moveTo>
                  <a:pt x="447" y="92"/>
                </a:moveTo>
                <a:lnTo>
                  <a:pt x="424" y="92"/>
                </a:lnTo>
                <a:lnTo>
                  <a:pt x="424" y="75"/>
                </a:lnTo>
                <a:lnTo>
                  <a:pt x="447" y="75"/>
                </a:lnTo>
                <a:lnTo>
                  <a:pt x="447" y="92"/>
                </a:lnTo>
                <a:close/>
                <a:moveTo>
                  <a:pt x="402" y="92"/>
                </a:moveTo>
                <a:lnTo>
                  <a:pt x="379" y="92"/>
                </a:lnTo>
                <a:lnTo>
                  <a:pt x="379" y="75"/>
                </a:lnTo>
                <a:lnTo>
                  <a:pt x="402" y="75"/>
                </a:lnTo>
                <a:lnTo>
                  <a:pt x="402" y="92"/>
                </a:lnTo>
                <a:close/>
                <a:moveTo>
                  <a:pt x="356" y="92"/>
                </a:moveTo>
                <a:lnTo>
                  <a:pt x="333" y="92"/>
                </a:lnTo>
                <a:lnTo>
                  <a:pt x="333" y="75"/>
                </a:lnTo>
                <a:lnTo>
                  <a:pt x="356" y="75"/>
                </a:lnTo>
                <a:lnTo>
                  <a:pt x="356" y="92"/>
                </a:lnTo>
                <a:close/>
                <a:moveTo>
                  <a:pt x="310" y="92"/>
                </a:moveTo>
                <a:lnTo>
                  <a:pt x="288" y="92"/>
                </a:lnTo>
                <a:lnTo>
                  <a:pt x="288" y="75"/>
                </a:lnTo>
                <a:lnTo>
                  <a:pt x="310" y="75"/>
                </a:lnTo>
                <a:lnTo>
                  <a:pt x="310" y="92"/>
                </a:lnTo>
                <a:close/>
                <a:moveTo>
                  <a:pt x="265" y="92"/>
                </a:moveTo>
                <a:lnTo>
                  <a:pt x="242" y="92"/>
                </a:lnTo>
                <a:lnTo>
                  <a:pt x="242" y="75"/>
                </a:lnTo>
                <a:lnTo>
                  <a:pt x="265" y="75"/>
                </a:lnTo>
                <a:lnTo>
                  <a:pt x="265" y="92"/>
                </a:lnTo>
                <a:close/>
                <a:moveTo>
                  <a:pt x="219" y="92"/>
                </a:moveTo>
                <a:lnTo>
                  <a:pt x="197" y="92"/>
                </a:lnTo>
                <a:lnTo>
                  <a:pt x="197" y="75"/>
                </a:lnTo>
                <a:lnTo>
                  <a:pt x="219" y="75"/>
                </a:lnTo>
                <a:lnTo>
                  <a:pt x="219" y="92"/>
                </a:lnTo>
                <a:close/>
                <a:moveTo>
                  <a:pt x="174" y="92"/>
                </a:moveTo>
                <a:lnTo>
                  <a:pt x="151" y="92"/>
                </a:lnTo>
                <a:lnTo>
                  <a:pt x="151" y="75"/>
                </a:lnTo>
                <a:lnTo>
                  <a:pt x="174" y="75"/>
                </a:lnTo>
                <a:lnTo>
                  <a:pt x="174" y="92"/>
                </a:lnTo>
                <a:close/>
                <a:moveTo>
                  <a:pt x="128" y="92"/>
                </a:moveTo>
                <a:lnTo>
                  <a:pt x="106" y="92"/>
                </a:lnTo>
                <a:lnTo>
                  <a:pt x="106" y="75"/>
                </a:lnTo>
                <a:lnTo>
                  <a:pt x="128" y="75"/>
                </a:lnTo>
                <a:lnTo>
                  <a:pt x="128" y="92"/>
                </a:lnTo>
                <a:close/>
                <a:moveTo>
                  <a:pt x="83" y="92"/>
                </a:moveTo>
                <a:lnTo>
                  <a:pt x="60" y="92"/>
                </a:lnTo>
                <a:lnTo>
                  <a:pt x="60" y="75"/>
                </a:lnTo>
                <a:lnTo>
                  <a:pt x="83" y="75"/>
                </a:lnTo>
                <a:lnTo>
                  <a:pt x="83" y="92"/>
                </a:lnTo>
                <a:close/>
                <a:moveTo>
                  <a:pt x="37" y="92"/>
                </a:moveTo>
                <a:lnTo>
                  <a:pt x="0" y="92"/>
                </a:lnTo>
                <a:lnTo>
                  <a:pt x="9" y="80"/>
                </a:lnTo>
                <a:lnTo>
                  <a:pt x="16" y="84"/>
                </a:lnTo>
                <a:lnTo>
                  <a:pt x="16" y="75"/>
                </a:lnTo>
                <a:lnTo>
                  <a:pt x="37" y="75"/>
                </a:lnTo>
                <a:lnTo>
                  <a:pt x="37" y="92"/>
                </a:lnTo>
                <a:close/>
                <a:moveTo>
                  <a:pt x="34" y="68"/>
                </a:moveTo>
                <a:lnTo>
                  <a:pt x="20" y="60"/>
                </a:lnTo>
                <a:lnTo>
                  <a:pt x="31" y="40"/>
                </a:lnTo>
                <a:lnTo>
                  <a:pt x="46" y="48"/>
                </a:lnTo>
                <a:lnTo>
                  <a:pt x="34" y="68"/>
                </a:lnTo>
                <a:close/>
                <a:moveTo>
                  <a:pt x="57" y="28"/>
                </a:moveTo>
                <a:lnTo>
                  <a:pt x="43" y="20"/>
                </a:lnTo>
                <a:lnTo>
                  <a:pt x="54" y="0"/>
                </a:lnTo>
                <a:lnTo>
                  <a:pt x="68" y="8"/>
                </a:lnTo>
                <a:lnTo>
                  <a:pt x="57" y="28"/>
                </a:lnTo>
                <a:close/>
              </a:path>
            </a:pathLst>
          </a:custGeom>
          <a:solidFill>
            <a:schemeClr val="tx1"/>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59" name="Freeform 112">
            <a:extLst>
              <a:ext uri="{FF2B5EF4-FFF2-40B4-BE49-F238E27FC236}">
                <a16:creationId xmlns:a16="http://schemas.microsoft.com/office/drawing/2014/main" id="{84290353-5D63-514D-9623-04CFB359217E}"/>
              </a:ext>
            </a:extLst>
          </p:cNvPr>
          <p:cNvSpPr>
            <a:spLocks noEditPoints="1"/>
          </p:cNvSpPr>
          <p:nvPr/>
        </p:nvSpPr>
        <p:spPr bwMode="auto">
          <a:xfrm>
            <a:off x="4418559" y="6035921"/>
            <a:ext cx="4174039" cy="545958"/>
          </a:xfrm>
          <a:custGeom>
            <a:avLst/>
            <a:gdLst>
              <a:gd name="T0" fmla="*/ 1303 w 1315"/>
              <a:gd name="T1" fmla="*/ 144 h 172"/>
              <a:gd name="T2" fmla="*/ 1276 w 1315"/>
              <a:gd name="T3" fmla="*/ 132 h 172"/>
              <a:gd name="T4" fmla="*/ 1292 w 1315"/>
              <a:gd name="T5" fmla="*/ 124 h 172"/>
              <a:gd name="T6" fmla="*/ 1241 w 1315"/>
              <a:gd name="T7" fmla="*/ 94 h 172"/>
              <a:gd name="T8" fmla="*/ 1269 w 1315"/>
              <a:gd name="T9" fmla="*/ 84 h 172"/>
              <a:gd name="T10" fmla="*/ 1218 w 1315"/>
              <a:gd name="T11" fmla="*/ 94 h 172"/>
              <a:gd name="T12" fmla="*/ 1218 w 1315"/>
              <a:gd name="T13" fmla="*/ 77 h 172"/>
              <a:gd name="T14" fmla="*/ 1150 w 1315"/>
              <a:gd name="T15" fmla="*/ 94 h 172"/>
              <a:gd name="T16" fmla="*/ 1172 w 1315"/>
              <a:gd name="T17" fmla="*/ 94 h 172"/>
              <a:gd name="T18" fmla="*/ 1104 w 1315"/>
              <a:gd name="T19" fmla="*/ 77 h 172"/>
              <a:gd name="T20" fmla="*/ 1081 w 1315"/>
              <a:gd name="T21" fmla="*/ 94 h 172"/>
              <a:gd name="T22" fmla="*/ 1081 w 1315"/>
              <a:gd name="T23" fmla="*/ 77 h 172"/>
              <a:gd name="T24" fmla="*/ 1013 w 1315"/>
              <a:gd name="T25" fmla="*/ 94 h 172"/>
              <a:gd name="T26" fmla="*/ 1036 w 1315"/>
              <a:gd name="T27" fmla="*/ 94 h 172"/>
              <a:gd name="T28" fmla="*/ 967 w 1315"/>
              <a:gd name="T29" fmla="*/ 77 h 172"/>
              <a:gd name="T30" fmla="*/ 945 w 1315"/>
              <a:gd name="T31" fmla="*/ 94 h 172"/>
              <a:gd name="T32" fmla="*/ 945 w 1315"/>
              <a:gd name="T33" fmla="*/ 77 h 172"/>
              <a:gd name="T34" fmla="*/ 876 w 1315"/>
              <a:gd name="T35" fmla="*/ 94 h 172"/>
              <a:gd name="T36" fmla="*/ 899 w 1315"/>
              <a:gd name="T37" fmla="*/ 94 h 172"/>
              <a:gd name="T38" fmla="*/ 831 w 1315"/>
              <a:gd name="T39" fmla="*/ 77 h 172"/>
              <a:gd name="T40" fmla="*/ 808 w 1315"/>
              <a:gd name="T41" fmla="*/ 94 h 172"/>
              <a:gd name="T42" fmla="*/ 808 w 1315"/>
              <a:gd name="T43" fmla="*/ 77 h 172"/>
              <a:gd name="T44" fmla="*/ 740 w 1315"/>
              <a:gd name="T45" fmla="*/ 94 h 172"/>
              <a:gd name="T46" fmla="*/ 762 w 1315"/>
              <a:gd name="T47" fmla="*/ 94 h 172"/>
              <a:gd name="T48" fmla="*/ 694 w 1315"/>
              <a:gd name="T49" fmla="*/ 77 h 172"/>
              <a:gd name="T50" fmla="*/ 671 w 1315"/>
              <a:gd name="T51" fmla="*/ 94 h 172"/>
              <a:gd name="T52" fmla="*/ 671 w 1315"/>
              <a:gd name="T53" fmla="*/ 77 h 172"/>
              <a:gd name="T54" fmla="*/ 603 w 1315"/>
              <a:gd name="T55" fmla="*/ 94 h 172"/>
              <a:gd name="T56" fmla="*/ 626 w 1315"/>
              <a:gd name="T57" fmla="*/ 94 h 172"/>
              <a:gd name="T58" fmla="*/ 557 w 1315"/>
              <a:gd name="T59" fmla="*/ 77 h 172"/>
              <a:gd name="T60" fmla="*/ 535 w 1315"/>
              <a:gd name="T61" fmla="*/ 94 h 172"/>
              <a:gd name="T62" fmla="*/ 535 w 1315"/>
              <a:gd name="T63" fmla="*/ 77 h 172"/>
              <a:gd name="T64" fmla="*/ 466 w 1315"/>
              <a:gd name="T65" fmla="*/ 94 h 172"/>
              <a:gd name="T66" fmla="*/ 489 w 1315"/>
              <a:gd name="T67" fmla="*/ 94 h 172"/>
              <a:gd name="T68" fmla="*/ 421 w 1315"/>
              <a:gd name="T69" fmla="*/ 77 h 172"/>
              <a:gd name="T70" fmla="*/ 398 w 1315"/>
              <a:gd name="T71" fmla="*/ 94 h 172"/>
              <a:gd name="T72" fmla="*/ 398 w 1315"/>
              <a:gd name="T73" fmla="*/ 77 h 172"/>
              <a:gd name="T74" fmla="*/ 330 w 1315"/>
              <a:gd name="T75" fmla="*/ 94 h 172"/>
              <a:gd name="T76" fmla="*/ 353 w 1315"/>
              <a:gd name="T77" fmla="*/ 94 h 172"/>
              <a:gd name="T78" fmla="*/ 284 w 1315"/>
              <a:gd name="T79" fmla="*/ 77 h 172"/>
              <a:gd name="T80" fmla="*/ 261 w 1315"/>
              <a:gd name="T81" fmla="*/ 94 h 172"/>
              <a:gd name="T82" fmla="*/ 261 w 1315"/>
              <a:gd name="T83" fmla="*/ 77 h 172"/>
              <a:gd name="T84" fmla="*/ 193 w 1315"/>
              <a:gd name="T85" fmla="*/ 94 h 172"/>
              <a:gd name="T86" fmla="*/ 216 w 1315"/>
              <a:gd name="T87" fmla="*/ 94 h 172"/>
              <a:gd name="T88" fmla="*/ 148 w 1315"/>
              <a:gd name="T89" fmla="*/ 77 h 172"/>
              <a:gd name="T90" fmla="*/ 125 w 1315"/>
              <a:gd name="T91" fmla="*/ 94 h 172"/>
              <a:gd name="T92" fmla="*/ 125 w 1315"/>
              <a:gd name="T93" fmla="*/ 77 h 172"/>
              <a:gd name="T94" fmla="*/ 56 w 1315"/>
              <a:gd name="T95" fmla="*/ 94 h 172"/>
              <a:gd name="T96" fmla="*/ 79 w 1315"/>
              <a:gd name="T97" fmla="*/ 94 h 172"/>
              <a:gd name="T98" fmla="*/ 8 w 1315"/>
              <a:gd name="T99" fmla="*/ 78 h 172"/>
              <a:gd name="T100" fmla="*/ 34 w 1315"/>
              <a:gd name="T101" fmla="*/ 77 h 172"/>
              <a:gd name="T102" fmla="*/ 19 w 1315"/>
              <a:gd name="T103" fmla="*/ 58 h 172"/>
              <a:gd name="T104" fmla="*/ 34 w 1315"/>
              <a:gd name="T105" fmla="*/ 67 h 172"/>
              <a:gd name="T106" fmla="*/ 54 w 1315"/>
              <a:gd name="T107"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5" h="172">
                <a:moveTo>
                  <a:pt x="1299" y="172"/>
                </a:moveTo>
                <a:lnTo>
                  <a:pt x="1288" y="152"/>
                </a:lnTo>
                <a:lnTo>
                  <a:pt x="1303" y="144"/>
                </a:lnTo>
                <a:lnTo>
                  <a:pt x="1315" y="163"/>
                </a:lnTo>
                <a:lnTo>
                  <a:pt x="1299" y="172"/>
                </a:lnTo>
                <a:close/>
                <a:moveTo>
                  <a:pt x="1276" y="132"/>
                </a:moveTo>
                <a:lnTo>
                  <a:pt x="1265" y="112"/>
                </a:lnTo>
                <a:lnTo>
                  <a:pt x="1281" y="104"/>
                </a:lnTo>
                <a:lnTo>
                  <a:pt x="1292" y="124"/>
                </a:lnTo>
                <a:lnTo>
                  <a:pt x="1276" y="132"/>
                </a:lnTo>
                <a:close/>
                <a:moveTo>
                  <a:pt x="1259" y="94"/>
                </a:moveTo>
                <a:lnTo>
                  <a:pt x="1241" y="94"/>
                </a:lnTo>
                <a:lnTo>
                  <a:pt x="1241" y="77"/>
                </a:lnTo>
                <a:lnTo>
                  <a:pt x="1265" y="77"/>
                </a:lnTo>
                <a:lnTo>
                  <a:pt x="1269" y="84"/>
                </a:lnTo>
                <a:lnTo>
                  <a:pt x="1259" y="89"/>
                </a:lnTo>
                <a:lnTo>
                  <a:pt x="1259" y="94"/>
                </a:lnTo>
                <a:close/>
                <a:moveTo>
                  <a:pt x="1218" y="94"/>
                </a:moveTo>
                <a:lnTo>
                  <a:pt x="1195" y="94"/>
                </a:lnTo>
                <a:lnTo>
                  <a:pt x="1195" y="77"/>
                </a:lnTo>
                <a:lnTo>
                  <a:pt x="1218" y="77"/>
                </a:lnTo>
                <a:lnTo>
                  <a:pt x="1218" y="94"/>
                </a:lnTo>
                <a:close/>
                <a:moveTo>
                  <a:pt x="1172" y="94"/>
                </a:moveTo>
                <a:lnTo>
                  <a:pt x="1150" y="94"/>
                </a:lnTo>
                <a:lnTo>
                  <a:pt x="1150" y="77"/>
                </a:lnTo>
                <a:lnTo>
                  <a:pt x="1172" y="77"/>
                </a:lnTo>
                <a:lnTo>
                  <a:pt x="1172" y="94"/>
                </a:lnTo>
                <a:close/>
                <a:moveTo>
                  <a:pt x="1127" y="94"/>
                </a:moveTo>
                <a:lnTo>
                  <a:pt x="1104" y="94"/>
                </a:lnTo>
                <a:lnTo>
                  <a:pt x="1104" y="77"/>
                </a:lnTo>
                <a:lnTo>
                  <a:pt x="1127" y="77"/>
                </a:lnTo>
                <a:lnTo>
                  <a:pt x="1127" y="94"/>
                </a:lnTo>
                <a:close/>
                <a:moveTo>
                  <a:pt x="1081" y="94"/>
                </a:moveTo>
                <a:lnTo>
                  <a:pt x="1058" y="94"/>
                </a:lnTo>
                <a:lnTo>
                  <a:pt x="1058" y="77"/>
                </a:lnTo>
                <a:lnTo>
                  <a:pt x="1081" y="77"/>
                </a:lnTo>
                <a:lnTo>
                  <a:pt x="1081" y="94"/>
                </a:lnTo>
                <a:close/>
                <a:moveTo>
                  <a:pt x="1036" y="94"/>
                </a:moveTo>
                <a:lnTo>
                  <a:pt x="1013" y="94"/>
                </a:lnTo>
                <a:lnTo>
                  <a:pt x="1013" y="77"/>
                </a:lnTo>
                <a:lnTo>
                  <a:pt x="1036" y="77"/>
                </a:lnTo>
                <a:lnTo>
                  <a:pt x="1036" y="94"/>
                </a:lnTo>
                <a:close/>
                <a:moveTo>
                  <a:pt x="990" y="94"/>
                </a:moveTo>
                <a:lnTo>
                  <a:pt x="967" y="94"/>
                </a:lnTo>
                <a:lnTo>
                  <a:pt x="967" y="77"/>
                </a:lnTo>
                <a:lnTo>
                  <a:pt x="990" y="77"/>
                </a:lnTo>
                <a:lnTo>
                  <a:pt x="990" y="94"/>
                </a:lnTo>
                <a:close/>
                <a:moveTo>
                  <a:pt x="945" y="94"/>
                </a:moveTo>
                <a:lnTo>
                  <a:pt x="922" y="94"/>
                </a:lnTo>
                <a:lnTo>
                  <a:pt x="922" y="77"/>
                </a:lnTo>
                <a:lnTo>
                  <a:pt x="945" y="77"/>
                </a:lnTo>
                <a:lnTo>
                  <a:pt x="945" y="94"/>
                </a:lnTo>
                <a:close/>
                <a:moveTo>
                  <a:pt x="899" y="94"/>
                </a:moveTo>
                <a:lnTo>
                  <a:pt x="876" y="94"/>
                </a:lnTo>
                <a:lnTo>
                  <a:pt x="876" y="77"/>
                </a:lnTo>
                <a:lnTo>
                  <a:pt x="899" y="77"/>
                </a:lnTo>
                <a:lnTo>
                  <a:pt x="899" y="94"/>
                </a:lnTo>
                <a:close/>
                <a:moveTo>
                  <a:pt x="854" y="94"/>
                </a:moveTo>
                <a:lnTo>
                  <a:pt x="831" y="94"/>
                </a:lnTo>
                <a:lnTo>
                  <a:pt x="831" y="77"/>
                </a:lnTo>
                <a:lnTo>
                  <a:pt x="854" y="77"/>
                </a:lnTo>
                <a:lnTo>
                  <a:pt x="854" y="94"/>
                </a:lnTo>
                <a:close/>
                <a:moveTo>
                  <a:pt x="808" y="94"/>
                </a:moveTo>
                <a:lnTo>
                  <a:pt x="785" y="94"/>
                </a:lnTo>
                <a:lnTo>
                  <a:pt x="785" y="77"/>
                </a:lnTo>
                <a:lnTo>
                  <a:pt x="808" y="77"/>
                </a:lnTo>
                <a:lnTo>
                  <a:pt x="808" y="94"/>
                </a:lnTo>
                <a:close/>
                <a:moveTo>
                  <a:pt x="762" y="94"/>
                </a:moveTo>
                <a:lnTo>
                  <a:pt x="740" y="94"/>
                </a:lnTo>
                <a:lnTo>
                  <a:pt x="740" y="77"/>
                </a:lnTo>
                <a:lnTo>
                  <a:pt x="762" y="77"/>
                </a:lnTo>
                <a:lnTo>
                  <a:pt x="762" y="94"/>
                </a:lnTo>
                <a:close/>
                <a:moveTo>
                  <a:pt x="717" y="94"/>
                </a:moveTo>
                <a:lnTo>
                  <a:pt x="694" y="94"/>
                </a:lnTo>
                <a:lnTo>
                  <a:pt x="694" y="77"/>
                </a:lnTo>
                <a:lnTo>
                  <a:pt x="717" y="77"/>
                </a:lnTo>
                <a:lnTo>
                  <a:pt x="717" y="94"/>
                </a:lnTo>
                <a:close/>
                <a:moveTo>
                  <a:pt x="671" y="94"/>
                </a:moveTo>
                <a:lnTo>
                  <a:pt x="649" y="94"/>
                </a:lnTo>
                <a:lnTo>
                  <a:pt x="649" y="77"/>
                </a:lnTo>
                <a:lnTo>
                  <a:pt x="671" y="77"/>
                </a:lnTo>
                <a:lnTo>
                  <a:pt x="671" y="94"/>
                </a:lnTo>
                <a:close/>
                <a:moveTo>
                  <a:pt x="626" y="94"/>
                </a:moveTo>
                <a:lnTo>
                  <a:pt x="603" y="94"/>
                </a:lnTo>
                <a:lnTo>
                  <a:pt x="603" y="77"/>
                </a:lnTo>
                <a:lnTo>
                  <a:pt x="626" y="77"/>
                </a:lnTo>
                <a:lnTo>
                  <a:pt x="626" y="94"/>
                </a:lnTo>
                <a:close/>
                <a:moveTo>
                  <a:pt x="580" y="94"/>
                </a:moveTo>
                <a:lnTo>
                  <a:pt x="557" y="94"/>
                </a:lnTo>
                <a:lnTo>
                  <a:pt x="557" y="77"/>
                </a:lnTo>
                <a:lnTo>
                  <a:pt x="580" y="77"/>
                </a:lnTo>
                <a:lnTo>
                  <a:pt x="580" y="94"/>
                </a:lnTo>
                <a:close/>
                <a:moveTo>
                  <a:pt x="535" y="94"/>
                </a:moveTo>
                <a:lnTo>
                  <a:pt x="512" y="94"/>
                </a:lnTo>
                <a:lnTo>
                  <a:pt x="512" y="77"/>
                </a:lnTo>
                <a:lnTo>
                  <a:pt x="535" y="77"/>
                </a:lnTo>
                <a:lnTo>
                  <a:pt x="535" y="94"/>
                </a:lnTo>
                <a:close/>
                <a:moveTo>
                  <a:pt x="489" y="94"/>
                </a:moveTo>
                <a:lnTo>
                  <a:pt x="466" y="94"/>
                </a:lnTo>
                <a:lnTo>
                  <a:pt x="466" y="77"/>
                </a:lnTo>
                <a:lnTo>
                  <a:pt x="489" y="77"/>
                </a:lnTo>
                <a:lnTo>
                  <a:pt x="489" y="94"/>
                </a:lnTo>
                <a:close/>
                <a:moveTo>
                  <a:pt x="444" y="94"/>
                </a:moveTo>
                <a:lnTo>
                  <a:pt x="421" y="94"/>
                </a:lnTo>
                <a:lnTo>
                  <a:pt x="421" y="77"/>
                </a:lnTo>
                <a:lnTo>
                  <a:pt x="444" y="77"/>
                </a:lnTo>
                <a:lnTo>
                  <a:pt x="444" y="94"/>
                </a:lnTo>
                <a:close/>
                <a:moveTo>
                  <a:pt x="398" y="94"/>
                </a:moveTo>
                <a:lnTo>
                  <a:pt x="375" y="94"/>
                </a:lnTo>
                <a:lnTo>
                  <a:pt x="375" y="77"/>
                </a:lnTo>
                <a:lnTo>
                  <a:pt x="398" y="77"/>
                </a:lnTo>
                <a:lnTo>
                  <a:pt x="398" y="94"/>
                </a:lnTo>
                <a:close/>
                <a:moveTo>
                  <a:pt x="353" y="94"/>
                </a:moveTo>
                <a:lnTo>
                  <a:pt x="330" y="94"/>
                </a:lnTo>
                <a:lnTo>
                  <a:pt x="330" y="77"/>
                </a:lnTo>
                <a:lnTo>
                  <a:pt x="353" y="77"/>
                </a:lnTo>
                <a:lnTo>
                  <a:pt x="353" y="94"/>
                </a:lnTo>
                <a:close/>
                <a:moveTo>
                  <a:pt x="307" y="94"/>
                </a:moveTo>
                <a:lnTo>
                  <a:pt x="284" y="94"/>
                </a:lnTo>
                <a:lnTo>
                  <a:pt x="284" y="77"/>
                </a:lnTo>
                <a:lnTo>
                  <a:pt x="307" y="77"/>
                </a:lnTo>
                <a:lnTo>
                  <a:pt x="307" y="94"/>
                </a:lnTo>
                <a:close/>
                <a:moveTo>
                  <a:pt x="261" y="94"/>
                </a:moveTo>
                <a:lnTo>
                  <a:pt x="239" y="94"/>
                </a:lnTo>
                <a:lnTo>
                  <a:pt x="239" y="77"/>
                </a:lnTo>
                <a:lnTo>
                  <a:pt x="261" y="77"/>
                </a:lnTo>
                <a:lnTo>
                  <a:pt x="261" y="94"/>
                </a:lnTo>
                <a:close/>
                <a:moveTo>
                  <a:pt x="216" y="94"/>
                </a:moveTo>
                <a:lnTo>
                  <a:pt x="193" y="94"/>
                </a:lnTo>
                <a:lnTo>
                  <a:pt x="193" y="77"/>
                </a:lnTo>
                <a:lnTo>
                  <a:pt x="216" y="77"/>
                </a:lnTo>
                <a:lnTo>
                  <a:pt x="216" y="94"/>
                </a:lnTo>
                <a:close/>
                <a:moveTo>
                  <a:pt x="170" y="94"/>
                </a:moveTo>
                <a:lnTo>
                  <a:pt x="148" y="94"/>
                </a:lnTo>
                <a:lnTo>
                  <a:pt x="148" y="77"/>
                </a:lnTo>
                <a:lnTo>
                  <a:pt x="170" y="77"/>
                </a:lnTo>
                <a:lnTo>
                  <a:pt x="170" y="94"/>
                </a:lnTo>
                <a:close/>
                <a:moveTo>
                  <a:pt x="125" y="94"/>
                </a:moveTo>
                <a:lnTo>
                  <a:pt x="102" y="94"/>
                </a:lnTo>
                <a:lnTo>
                  <a:pt x="102" y="77"/>
                </a:lnTo>
                <a:lnTo>
                  <a:pt x="125" y="77"/>
                </a:lnTo>
                <a:lnTo>
                  <a:pt x="125" y="94"/>
                </a:lnTo>
                <a:close/>
                <a:moveTo>
                  <a:pt x="79" y="94"/>
                </a:moveTo>
                <a:lnTo>
                  <a:pt x="56" y="94"/>
                </a:lnTo>
                <a:lnTo>
                  <a:pt x="56" y="77"/>
                </a:lnTo>
                <a:lnTo>
                  <a:pt x="79" y="77"/>
                </a:lnTo>
                <a:lnTo>
                  <a:pt x="79" y="94"/>
                </a:lnTo>
                <a:close/>
                <a:moveTo>
                  <a:pt x="34" y="94"/>
                </a:moveTo>
                <a:lnTo>
                  <a:pt x="0" y="94"/>
                </a:lnTo>
                <a:lnTo>
                  <a:pt x="8" y="78"/>
                </a:lnTo>
                <a:lnTo>
                  <a:pt x="14" y="82"/>
                </a:lnTo>
                <a:lnTo>
                  <a:pt x="14" y="77"/>
                </a:lnTo>
                <a:lnTo>
                  <a:pt x="34" y="77"/>
                </a:lnTo>
                <a:lnTo>
                  <a:pt x="34" y="94"/>
                </a:lnTo>
                <a:close/>
                <a:moveTo>
                  <a:pt x="34" y="67"/>
                </a:moveTo>
                <a:lnTo>
                  <a:pt x="19" y="58"/>
                </a:lnTo>
                <a:lnTo>
                  <a:pt x="31" y="40"/>
                </a:lnTo>
                <a:lnTo>
                  <a:pt x="45" y="48"/>
                </a:lnTo>
                <a:lnTo>
                  <a:pt x="34" y="67"/>
                </a:lnTo>
                <a:close/>
                <a:moveTo>
                  <a:pt x="56" y="28"/>
                </a:moveTo>
                <a:lnTo>
                  <a:pt x="42" y="20"/>
                </a:lnTo>
                <a:lnTo>
                  <a:pt x="54" y="0"/>
                </a:lnTo>
                <a:lnTo>
                  <a:pt x="68" y="8"/>
                </a:lnTo>
                <a:lnTo>
                  <a:pt x="56" y="28"/>
                </a:lnTo>
                <a:close/>
              </a:path>
            </a:pathLst>
          </a:custGeom>
          <a:solidFill>
            <a:schemeClr val="tx1"/>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60" name="Freeform 113">
            <a:extLst>
              <a:ext uri="{FF2B5EF4-FFF2-40B4-BE49-F238E27FC236}">
                <a16:creationId xmlns:a16="http://schemas.microsoft.com/office/drawing/2014/main" id="{BED39C31-3957-3841-AA10-F08AA023749D}"/>
              </a:ext>
            </a:extLst>
          </p:cNvPr>
          <p:cNvSpPr>
            <a:spLocks noEditPoints="1"/>
          </p:cNvSpPr>
          <p:nvPr/>
        </p:nvSpPr>
        <p:spPr bwMode="auto">
          <a:xfrm>
            <a:off x="5564435" y="4026669"/>
            <a:ext cx="1860065" cy="533261"/>
          </a:xfrm>
          <a:custGeom>
            <a:avLst/>
            <a:gdLst>
              <a:gd name="T0" fmla="*/ 561 w 586"/>
              <a:gd name="T1" fmla="*/ 148 h 168"/>
              <a:gd name="T2" fmla="*/ 586 w 586"/>
              <a:gd name="T3" fmla="*/ 160 h 168"/>
              <a:gd name="T4" fmla="*/ 549 w 586"/>
              <a:gd name="T5" fmla="*/ 130 h 168"/>
              <a:gd name="T6" fmla="*/ 552 w 586"/>
              <a:gd name="T7" fmla="*/ 101 h 168"/>
              <a:gd name="T8" fmla="*/ 549 w 586"/>
              <a:gd name="T9" fmla="*/ 130 h 168"/>
              <a:gd name="T10" fmla="*/ 508 w 586"/>
              <a:gd name="T11" fmla="*/ 98 h 168"/>
              <a:gd name="T12" fmla="*/ 531 w 586"/>
              <a:gd name="T13" fmla="*/ 81 h 168"/>
              <a:gd name="T14" fmla="*/ 485 w 586"/>
              <a:gd name="T15" fmla="*/ 98 h 168"/>
              <a:gd name="T16" fmla="*/ 463 w 586"/>
              <a:gd name="T17" fmla="*/ 81 h 168"/>
              <a:gd name="T18" fmla="*/ 485 w 586"/>
              <a:gd name="T19" fmla="*/ 98 h 168"/>
              <a:gd name="T20" fmla="*/ 417 w 586"/>
              <a:gd name="T21" fmla="*/ 98 h 168"/>
              <a:gd name="T22" fmla="*/ 440 w 586"/>
              <a:gd name="T23" fmla="*/ 81 h 168"/>
              <a:gd name="T24" fmla="*/ 394 w 586"/>
              <a:gd name="T25" fmla="*/ 98 h 168"/>
              <a:gd name="T26" fmla="*/ 372 w 586"/>
              <a:gd name="T27" fmla="*/ 81 h 168"/>
              <a:gd name="T28" fmla="*/ 394 w 586"/>
              <a:gd name="T29" fmla="*/ 98 h 168"/>
              <a:gd name="T30" fmla="*/ 326 w 586"/>
              <a:gd name="T31" fmla="*/ 98 h 168"/>
              <a:gd name="T32" fmla="*/ 349 w 586"/>
              <a:gd name="T33" fmla="*/ 81 h 168"/>
              <a:gd name="T34" fmla="*/ 303 w 586"/>
              <a:gd name="T35" fmla="*/ 98 h 168"/>
              <a:gd name="T36" fmla="*/ 280 w 586"/>
              <a:gd name="T37" fmla="*/ 81 h 168"/>
              <a:gd name="T38" fmla="*/ 303 w 586"/>
              <a:gd name="T39" fmla="*/ 98 h 168"/>
              <a:gd name="T40" fmla="*/ 235 w 586"/>
              <a:gd name="T41" fmla="*/ 98 h 168"/>
              <a:gd name="T42" fmla="*/ 258 w 586"/>
              <a:gd name="T43" fmla="*/ 81 h 168"/>
              <a:gd name="T44" fmla="*/ 212 w 586"/>
              <a:gd name="T45" fmla="*/ 98 h 168"/>
              <a:gd name="T46" fmla="*/ 189 w 586"/>
              <a:gd name="T47" fmla="*/ 81 h 168"/>
              <a:gd name="T48" fmla="*/ 212 w 586"/>
              <a:gd name="T49" fmla="*/ 98 h 168"/>
              <a:gd name="T50" fmla="*/ 144 w 586"/>
              <a:gd name="T51" fmla="*/ 98 h 168"/>
              <a:gd name="T52" fmla="*/ 167 w 586"/>
              <a:gd name="T53" fmla="*/ 81 h 168"/>
              <a:gd name="T54" fmla="*/ 121 w 586"/>
              <a:gd name="T55" fmla="*/ 98 h 168"/>
              <a:gd name="T56" fmla="*/ 98 w 586"/>
              <a:gd name="T57" fmla="*/ 81 h 168"/>
              <a:gd name="T58" fmla="*/ 121 w 586"/>
              <a:gd name="T59" fmla="*/ 98 h 168"/>
              <a:gd name="T60" fmla="*/ 53 w 586"/>
              <a:gd name="T61" fmla="*/ 98 h 168"/>
              <a:gd name="T62" fmla="*/ 75 w 586"/>
              <a:gd name="T63" fmla="*/ 81 h 168"/>
              <a:gd name="T64" fmla="*/ 30 w 586"/>
              <a:gd name="T65" fmla="*/ 98 h 168"/>
              <a:gd name="T66" fmla="*/ 11 w 586"/>
              <a:gd name="T67" fmla="*/ 80 h 168"/>
              <a:gd name="T68" fmla="*/ 30 w 586"/>
              <a:gd name="T69" fmla="*/ 81 h 168"/>
              <a:gd name="T70" fmla="*/ 37 w 586"/>
              <a:gd name="T71" fmla="*/ 68 h 168"/>
              <a:gd name="T72" fmla="*/ 34 w 586"/>
              <a:gd name="T73" fmla="*/ 40 h 168"/>
              <a:gd name="T74" fmla="*/ 37 w 586"/>
              <a:gd name="T75" fmla="*/ 68 h 168"/>
              <a:gd name="T76" fmla="*/ 46 w 586"/>
              <a:gd name="T77" fmla="*/ 20 h 168"/>
              <a:gd name="T78" fmla="*/ 71 w 586"/>
              <a:gd name="T79" fmla="*/ 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86" h="168">
                <a:moveTo>
                  <a:pt x="572" y="168"/>
                </a:moveTo>
                <a:lnTo>
                  <a:pt x="561" y="148"/>
                </a:lnTo>
                <a:lnTo>
                  <a:pt x="575" y="140"/>
                </a:lnTo>
                <a:lnTo>
                  <a:pt x="586" y="160"/>
                </a:lnTo>
                <a:lnTo>
                  <a:pt x="572" y="168"/>
                </a:lnTo>
                <a:close/>
                <a:moveTo>
                  <a:pt x="549" y="130"/>
                </a:moveTo>
                <a:lnTo>
                  <a:pt x="538" y="110"/>
                </a:lnTo>
                <a:lnTo>
                  <a:pt x="552" y="101"/>
                </a:lnTo>
                <a:lnTo>
                  <a:pt x="564" y="121"/>
                </a:lnTo>
                <a:lnTo>
                  <a:pt x="549" y="130"/>
                </a:lnTo>
                <a:close/>
                <a:moveTo>
                  <a:pt x="531" y="98"/>
                </a:moveTo>
                <a:lnTo>
                  <a:pt x="508" y="98"/>
                </a:lnTo>
                <a:lnTo>
                  <a:pt x="508" y="81"/>
                </a:lnTo>
                <a:lnTo>
                  <a:pt x="531" y="81"/>
                </a:lnTo>
                <a:lnTo>
                  <a:pt x="531" y="98"/>
                </a:lnTo>
                <a:close/>
                <a:moveTo>
                  <a:pt x="485" y="98"/>
                </a:moveTo>
                <a:lnTo>
                  <a:pt x="463" y="98"/>
                </a:lnTo>
                <a:lnTo>
                  <a:pt x="463" y="81"/>
                </a:lnTo>
                <a:lnTo>
                  <a:pt x="485" y="81"/>
                </a:lnTo>
                <a:lnTo>
                  <a:pt x="485" y="98"/>
                </a:lnTo>
                <a:close/>
                <a:moveTo>
                  <a:pt x="440" y="98"/>
                </a:moveTo>
                <a:lnTo>
                  <a:pt x="417" y="98"/>
                </a:lnTo>
                <a:lnTo>
                  <a:pt x="417" y="81"/>
                </a:lnTo>
                <a:lnTo>
                  <a:pt x="440" y="81"/>
                </a:lnTo>
                <a:lnTo>
                  <a:pt x="440" y="98"/>
                </a:lnTo>
                <a:close/>
                <a:moveTo>
                  <a:pt x="394" y="98"/>
                </a:moveTo>
                <a:lnTo>
                  <a:pt x="372" y="98"/>
                </a:lnTo>
                <a:lnTo>
                  <a:pt x="372" y="81"/>
                </a:lnTo>
                <a:lnTo>
                  <a:pt x="394" y="81"/>
                </a:lnTo>
                <a:lnTo>
                  <a:pt x="394" y="98"/>
                </a:lnTo>
                <a:close/>
                <a:moveTo>
                  <a:pt x="349" y="98"/>
                </a:moveTo>
                <a:lnTo>
                  <a:pt x="326" y="98"/>
                </a:lnTo>
                <a:lnTo>
                  <a:pt x="326" y="81"/>
                </a:lnTo>
                <a:lnTo>
                  <a:pt x="349" y="81"/>
                </a:lnTo>
                <a:lnTo>
                  <a:pt x="349" y="98"/>
                </a:lnTo>
                <a:close/>
                <a:moveTo>
                  <a:pt x="303" y="98"/>
                </a:moveTo>
                <a:lnTo>
                  <a:pt x="280" y="98"/>
                </a:lnTo>
                <a:lnTo>
                  <a:pt x="280" y="81"/>
                </a:lnTo>
                <a:lnTo>
                  <a:pt x="303" y="81"/>
                </a:lnTo>
                <a:lnTo>
                  <a:pt x="303" y="98"/>
                </a:lnTo>
                <a:close/>
                <a:moveTo>
                  <a:pt x="258" y="98"/>
                </a:moveTo>
                <a:lnTo>
                  <a:pt x="235" y="98"/>
                </a:lnTo>
                <a:lnTo>
                  <a:pt x="235" y="81"/>
                </a:lnTo>
                <a:lnTo>
                  <a:pt x="258" y="81"/>
                </a:lnTo>
                <a:lnTo>
                  <a:pt x="258" y="98"/>
                </a:lnTo>
                <a:close/>
                <a:moveTo>
                  <a:pt x="212" y="98"/>
                </a:moveTo>
                <a:lnTo>
                  <a:pt x="189" y="98"/>
                </a:lnTo>
                <a:lnTo>
                  <a:pt x="189" y="81"/>
                </a:lnTo>
                <a:lnTo>
                  <a:pt x="212" y="81"/>
                </a:lnTo>
                <a:lnTo>
                  <a:pt x="212" y="98"/>
                </a:lnTo>
                <a:close/>
                <a:moveTo>
                  <a:pt x="167" y="98"/>
                </a:moveTo>
                <a:lnTo>
                  <a:pt x="144" y="98"/>
                </a:lnTo>
                <a:lnTo>
                  <a:pt x="144" y="81"/>
                </a:lnTo>
                <a:lnTo>
                  <a:pt x="167" y="81"/>
                </a:lnTo>
                <a:lnTo>
                  <a:pt x="167" y="98"/>
                </a:lnTo>
                <a:close/>
                <a:moveTo>
                  <a:pt x="121" y="98"/>
                </a:moveTo>
                <a:lnTo>
                  <a:pt x="98" y="98"/>
                </a:lnTo>
                <a:lnTo>
                  <a:pt x="98" y="81"/>
                </a:lnTo>
                <a:lnTo>
                  <a:pt x="121" y="81"/>
                </a:lnTo>
                <a:lnTo>
                  <a:pt x="121" y="98"/>
                </a:lnTo>
                <a:close/>
                <a:moveTo>
                  <a:pt x="75" y="98"/>
                </a:moveTo>
                <a:lnTo>
                  <a:pt x="53" y="98"/>
                </a:lnTo>
                <a:lnTo>
                  <a:pt x="53" y="81"/>
                </a:lnTo>
                <a:lnTo>
                  <a:pt x="75" y="81"/>
                </a:lnTo>
                <a:lnTo>
                  <a:pt x="75" y="98"/>
                </a:lnTo>
                <a:close/>
                <a:moveTo>
                  <a:pt x="30" y="98"/>
                </a:moveTo>
                <a:lnTo>
                  <a:pt x="0" y="98"/>
                </a:lnTo>
                <a:lnTo>
                  <a:pt x="11" y="80"/>
                </a:lnTo>
                <a:lnTo>
                  <a:pt x="16" y="81"/>
                </a:lnTo>
                <a:lnTo>
                  <a:pt x="30" y="81"/>
                </a:lnTo>
                <a:lnTo>
                  <a:pt x="30" y="98"/>
                </a:lnTo>
                <a:close/>
                <a:moveTo>
                  <a:pt x="37" y="68"/>
                </a:moveTo>
                <a:lnTo>
                  <a:pt x="23" y="60"/>
                </a:lnTo>
                <a:lnTo>
                  <a:pt x="34" y="40"/>
                </a:lnTo>
                <a:lnTo>
                  <a:pt x="48" y="48"/>
                </a:lnTo>
                <a:lnTo>
                  <a:pt x="37" y="68"/>
                </a:lnTo>
                <a:close/>
                <a:moveTo>
                  <a:pt x="60" y="28"/>
                </a:moveTo>
                <a:lnTo>
                  <a:pt x="46" y="20"/>
                </a:lnTo>
                <a:lnTo>
                  <a:pt x="57" y="0"/>
                </a:lnTo>
                <a:lnTo>
                  <a:pt x="71" y="8"/>
                </a:lnTo>
                <a:lnTo>
                  <a:pt x="60" y="28"/>
                </a:lnTo>
                <a:close/>
              </a:path>
            </a:pathLst>
          </a:custGeom>
          <a:solidFill>
            <a:schemeClr val="tx1"/>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61" name="Freeform 99">
            <a:extLst>
              <a:ext uri="{FF2B5EF4-FFF2-40B4-BE49-F238E27FC236}">
                <a16:creationId xmlns:a16="http://schemas.microsoft.com/office/drawing/2014/main" id="{32134857-E869-4C4D-8B75-B62E0E2B7733}"/>
              </a:ext>
            </a:extLst>
          </p:cNvPr>
          <p:cNvSpPr>
            <a:spLocks/>
          </p:cNvSpPr>
          <p:nvPr/>
        </p:nvSpPr>
        <p:spPr bwMode="auto">
          <a:xfrm>
            <a:off x="2298212" y="8616524"/>
            <a:ext cx="8284592" cy="1444250"/>
          </a:xfrm>
          <a:custGeom>
            <a:avLst/>
            <a:gdLst>
              <a:gd name="T0" fmla="*/ 2610 w 2610"/>
              <a:gd name="T1" fmla="*/ 455 h 455"/>
              <a:gd name="T2" fmla="*/ 2347 w 2610"/>
              <a:gd name="T3" fmla="*/ 0 h 455"/>
              <a:gd name="T4" fmla="*/ 262 w 2610"/>
              <a:gd name="T5" fmla="*/ 0 h 455"/>
              <a:gd name="T6" fmla="*/ 0 w 2610"/>
              <a:gd name="T7" fmla="*/ 455 h 455"/>
              <a:gd name="T8" fmla="*/ 2610 w 2610"/>
              <a:gd name="T9" fmla="*/ 455 h 455"/>
            </a:gdLst>
            <a:ahLst/>
            <a:cxnLst>
              <a:cxn ang="0">
                <a:pos x="T0" y="T1"/>
              </a:cxn>
              <a:cxn ang="0">
                <a:pos x="T2" y="T3"/>
              </a:cxn>
              <a:cxn ang="0">
                <a:pos x="T4" y="T5"/>
              </a:cxn>
              <a:cxn ang="0">
                <a:pos x="T6" y="T7"/>
              </a:cxn>
              <a:cxn ang="0">
                <a:pos x="T8" y="T9"/>
              </a:cxn>
            </a:cxnLst>
            <a:rect l="0" t="0" r="r" b="b"/>
            <a:pathLst>
              <a:path w="2610" h="455">
                <a:moveTo>
                  <a:pt x="2610" y="455"/>
                </a:moveTo>
                <a:lnTo>
                  <a:pt x="2347" y="0"/>
                </a:lnTo>
                <a:lnTo>
                  <a:pt x="262" y="0"/>
                </a:lnTo>
                <a:lnTo>
                  <a:pt x="0" y="455"/>
                </a:lnTo>
                <a:lnTo>
                  <a:pt x="2610" y="455"/>
                </a:lnTo>
                <a:close/>
              </a:path>
            </a:pathLst>
          </a:custGeom>
          <a:solidFill>
            <a:schemeClr val="accent4"/>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62" name="Freeform 100">
            <a:extLst>
              <a:ext uri="{FF2B5EF4-FFF2-40B4-BE49-F238E27FC236}">
                <a16:creationId xmlns:a16="http://schemas.microsoft.com/office/drawing/2014/main" id="{5BA335E5-7781-AA4C-9E7F-ED4DBD3FB23F}"/>
              </a:ext>
            </a:extLst>
          </p:cNvPr>
          <p:cNvSpPr>
            <a:spLocks/>
          </p:cNvSpPr>
          <p:nvPr/>
        </p:nvSpPr>
        <p:spPr bwMode="auto">
          <a:xfrm>
            <a:off x="3453609" y="6610447"/>
            <a:ext cx="5970621" cy="1441075"/>
          </a:xfrm>
          <a:custGeom>
            <a:avLst/>
            <a:gdLst>
              <a:gd name="T0" fmla="*/ 1881 w 1881"/>
              <a:gd name="T1" fmla="*/ 454 h 454"/>
              <a:gd name="T2" fmla="*/ 1619 w 1881"/>
              <a:gd name="T3" fmla="*/ 0 h 454"/>
              <a:gd name="T4" fmla="*/ 262 w 1881"/>
              <a:gd name="T5" fmla="*/ 0 h 454"/>
              <a:gd name="T6" fmla="*/ 0 w 1881"/>
              <a:gd name="T7" fmla="*/ 454 h 454"/>
              <a:gd name="T8" fmla="*/ 1881 w 1881"/>
              <a:gd name="T9" fmla="*/ 454 h 454"/>
            </a:gdLst>
            <a:ahLst/>
            <a:cxnLst>
              <a:cxn ang="0">
                <a:pos x="T0" y="T1"/>
              </a:cxn>
              <a:cxn ang="0">
                <a:pos x="T2" y="T3"/>
              </a:cxn>
              <a:cxn ang="0">
                <a:pos x="T4" y="T5"/>
              </a:cxn>
              <a:cxn ang="0">
                <a:pos x="T6" y="T7"/>
              </a:cxn>
              <a:cxn ang="0">
                <a:pos x="T8" y="T9"/>
              </a:cxn>
            </a:cxnLst>
            <a:rect l="0" t="0" r="r" b="b"/>
            <a:pathLst>
              <a:path w="1881" h="454">
                <a:moveTo>
                  <a:pt x="1881" y="454"/>
                </a:moveTo>
                <a:lnTo>
                  <a:pt x="1619" y="0"/>
                </a:lnTo>
                <a:lnTo>
                  <a:pt x="262" y="0"/>
                </a:lnTo>
                <a:lnTo>
                  <a:pt x="0" y="454"/>
                </a:lnTo>
                <a:lnTo>
                  <a:pt x="1881" y="454"/>
                </a:lnTo>
                <a:close/>
              </a:path>
            </a:pathLst>
          </a:custGeom>
          <a:solidFill>
            <a:schemeClr val="accent3"/>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63" name="Freeform 101">
            <a:extLst>
              <a:ext uri="{FF2B5EF4-FFF2-40B4-BE49-F238E27FC236}">
                <a16:creationId xmlns:a16="http://schemas.microsoft.com/office/drawing/2014/main" id="{812BA79B-631C-6A4C-B84E-B9C337792229}"/>
              </a:ext>
            </a:extLst>
          </p:cNvPr>
          <p:cNvSpPr>
            <a:spLocks/>
          </p:cNvSpPr>
          <p:nvPr/>
        </p:nvSpPr>
        <p:spPr bwMode="auto">
          <a:xfrm>
            <a:off x="1142811" y="10619427"/>
            <a:ext cx="10598565" cy="1447423"/>
          </a:xfrm>
          <a:custGeom>
            <a:avLst/>
            <a:gdLst>
              <a:gd name="T0" fmla="*/ 3339 w 3339"/>
              <a:gd name="T1" fmla="*/ 456 h 456"/>
              <a:gd name="T2" fmla="*/ 3075 w 3339"/>
              <a:gd name="T3" fmla="*/ 0 h 456"/>
              <a:gd name="T4" fmla="*/ 262 w 3339"/>
              <a:gd name="T5" fmla="*/ 0 h 456"/>
              <a:gd name="T6" fmla="*/ 0 w 3339"/>
              <a:gd name="T7" fmla="*/ 456 h 456"/>
              <a:gd name="T8" fmla="*/ 3339 w 3339"/>
              <a:gd name="T9" fmla="*/ 456 h 456"/>
            </a:gdLst>
            <a:ahLst/>
            <a:cxnLst>
              <a:cxn ang="0">
                <a:pos x="T0" y="T1"/>
              </a:cxn>
              <a:cxn ang="0">
                <a:pos x="T2" y="T3"/>
              </a:cxn>
              <a:cxn ang="0">
                <a:pos x="T4" y="T5"/>
              </a:cxn>
              <a:cxn ang="0">
                <a:pos x="T6" y="T7"/>
              </a:cxn>
              <a:cxn ang="0">
                <a:pos x="T8" y="T9"/>
              </a:cxn>
            </a:cxnLst>
            <a:rect l="0" t="0" r="r" b="b"/>
            <a:pathLst>
              <a:path w="3339" h="456">
                <a:moveTo>
                  <a:pt x="3339" y="456"/>
                </a:moveTo>
                <a:lnTo>
                  <a:pt x="3075" y="0"/>
                </a:lnTo>
                <a:lnTo>
                  <a:pt x="262" y="0"/>
                </a:lnTo>
                <a:lnTo>
                  <a:pt x="0" y="456"/>
                </a:lnTo>
                <a:lnTo>
                  <a:pt x="3339" y="456"/>
                </a:lnTo>
                <a:close/>
              </a:path>
            </a:pathLst>
          </a:custGeom>
          <a:solidFill>
            <a:schemeClr val="accent5"/>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64" name="Freeform 102">
            <a:extLst>
              <a:ext uri="{FF2B5EF4-FFF2-40B4-BE49-F238E27FC236}">
                <a16:creationId xmlns:a16="http://schemas.microsoft.com/office/drawing/2014/main" id="{15BB1AF3-155D-184B-867E-E65B2634E758}"/>
              </a:ext>
            </a:extLst>
          </p:cNvPr>
          <p:cNvSpPr>
            <a:spLocks/>
          </p:cNvSpPr>
          <p:nvPr/>
        </p:nvSpPr>
        <p:spPr bwMode="auto">
          <a:xfrm>
            <a:off x="5767582" y="2877619"/>
            <a:ext cx="1342676" cy="1161747"/>
          </a:xfrm>
          <a:custGeom>
            <a:avLst/>
            <a:gdLst>
              <a:gd name="T0" fmla="*/ 212 w 423"/>
              <a:gd name="T1" fmla="*/ 0 h 366"/>
              <a:gd name="T2" fmla="*/ 0 w 423"/>
              <a:gd name="T3" fmla="*/ 366 h 366"/>
              <a:gd name="T4" fmla="*/ 423 w 423"/>
              <a:gd name="T5" fmla="*/ 366 h 366"/>
              <a:gd name="T6" fmla="*/ 212 w 423"/>
              <a:gd name="T7" fmla="*/ 0 h 366"/>
            </a:gdLst>
            <a:ahLst/>
            <a:cxnLst>
              <a:cxn ang="0">
                <a:pos x="T0" y="T1"/>
              </a:cxn>
              <a:cxn ang="0">
                <a:pos x="T2" y="T3"/>
              </a:cxn>
              <a:cxn ang="0">
                <a:pos x="T4" y="T5"/>
              </a:cxn>
              <a:cxn ang="0">
                <a:pos x="T6" y="T7"/>
              </a:cxn>
            </a:cxnLst>
            <a:rect l="0" t="0" r="r" b="b"/>
            <a:pathLst>
              <a:path w="423" h="366">
                <a:moveTo>
                  <a:pt x="212" y="0"/>
                </a:moveTo>
                <a:lnTo>
                  <a:pt x="0" y="366"/>
                </a:lnTo>
                <a:lnTo>
                  <a:pt x="423" y="366"/>
                </a:lnTo>
                <a:lnTo>
                  <a:pt x="212" y="0"/>
                </a:lnTo>
                <a:close/>
              </a:path>
            </a:pathLst>
          </a:custGeom>
          <a:solidFill>
            <a:schemeClr val="accent1"/>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65" name="Freeform 103">
            <a:extLst>
              <a:ext uri="{FF2B5EF4-FFF2-40B4-BE49-F238E27FC236}">
                <a16:creationId xmlns:a16="http://schemas.microsoft.com/office/drawing/2014/main" id="{EBB4948E-3839-3449-8B32-6F50972CF1E9}"/>
              </a:ext>
            </a:extLst>
          </p:cNvPr>
          <p:cNvSpPr>
            <a:spLocks/>
          </p:cNvSpPr>
          <p:nvPr/>
        </p:nvSpPr>
        <p:spPr bwMode="auto">
          <a:xfrm>
            <a:off x="4612183" y="4601195"/>
            <a:ext cx="3653474" cy="1447423"/>
          </a:xfrm>
          <a:custGeom>
            <a:avLst/>
            <a:gdLst>
              <a:gd name="T0" fmla="*/ 1151 w 1151"/>
              <a:gd name="T1" fmla="*/ 456 h 456"/>
              <a:gd name="T2" fmla="*/ 889 w 1151"/>
              <a:gd name="T3" fmla="*/ 0 h 456"/>
              <a:gd name="T4" fmla="*/ 262 w 1151"/>
              <a:gd name="T5" fmla="*/ 0 h 456"/>
              <a:gd name="T6" fmla="*/ 0 w 1151"/>
              <a:gd name="T7" fmla="*/ 456 h 456"/>
              <a:gd name="T8" fmla="*/ 1151 w 1151"/>
              <a:gd name="T9" fmla="*/ 456 h 456"/>
            </a:gdLst>
            <a:ahLst/>
            <a:cxnLst>
              <a:cxn ang="0">
                <a:pos x="T0" y="T1"/>
              </a:cxn>
              <a:cxn ang="0">
                <a:pos x="T2" y="T3"/>
              </a:cxn>
              <a:cxn ang="0">
                <a:pos x="T4" y="T5"/>
              </a:cxn>
              <a:cxn ang="0">
                <a:pos x="T6" y="T7"/>
              </a:cxn>
              <a:cxn ang="0">
                <a:pos x="T8" y="T9"/>
              </a:cxn>
            </a:cxnLst>
            <a:rect l="0" t="0" r="r" b="b"/>
            <a:pathLst>
              <a:path w="1151" h="456">
                <a:moveTo>
                  <a:pt x="1151" y="456"/>
                </a:moveTo>
                <a:lnTo>
                  <a:pt x="889" y="0"/>
                </a:lnTo>
                <a:lnTo>
                  <a:pt x="262" y="0"/>
                </a:lnTo>
                <a:lnTo>
                  <a:pt x="0" y="456"/>
                </a:lnTo>
                <a:lnTo>
                  <a:pt x="1151" y="456"/>
                </a:lnTo>
                <a:close/>
              </a:path>
            </a:pathLst>
          </a:custGeom>
          <a:solidFill>
            <a:schemeClr val="accent2"/>
          </a:solidFill>
          <a:ln>
            <a:noFill/>
          </a:ln>
        </p:spPr>
        <p:txBody>
          <a:bodyPr vert="horz" wrap="square" lIns="182832" tIns="91416" rIns="182832" bIns="91416" numCol="1" anchor="t" anchorCtr="0" compatLnSpc="1">
            <a:prstTxWarp prst="textNoShape">
              <a:avLst/>
            </a:prstTxWarp>
          </a:bodyPr>
          <a:lstStyle/>
          <a:p>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67" name="TextBox 46">
            <a:extLst>
              <a:ext uri="{FF2B5EF4-FFF2-40B4-BE49-F238E27FC236}">
                <a16:creationId xmlns:a16="http://schemas.microsoft.com/office/drawing/2014/main" id="{65AB0DD4-6BFD-604D-A0CD-F4B17C247348}"/>
              </a:ext>
            </a:extLst>
          </p:cNvPr>
          <p:cNvSpPr txBox="1"/>
          <p:nvPr/>
        </p:nvSpPr>
        <p:spPr>
          <a:xfrm>
            <a:off x="6138708" y="5161500"/>
            <a:ext cx="428323" cy="953979"/>
          </a:xfrm>
          <a:prstGeom prst="rect">
            <a:avLst/>
          </a:prstGeom>
          <a:noFill/>
        </p:spPr>
        <p:txBody>
          <a:bodyPr wrap="none" rtlCol="0">
            <a:spAutoFit/>
          </a:bodyPr>
          <a:lstStyle/>
          <a:p>
            <a:pPr algn="ctr"/>
            <a:r>
              <a:rPr lang="en-US" sz="2800" b="1" dirty="0">
                <a:solidFill>
                  <a:schemeClr val="bg1"/>
                </a:solidFill>
                <a:latin typeface="Inter" panose="02000503000000020004" pitchFamily="50" charset="0"/>
                <a:ea typeface="Inter" panose="02000503000000020004" pitchFamily="50" charset="0"/>
                <a:cs typeface="Inter" panose="02000503000000020004" pitchFamily="50" charset="0"/>
              </a:rPr>
              <a:t>4</a:t>
            </a:r>
          </a:p>
          <a:p>
            <a:pPr algn="ctr"/>
            <a:endParaRPr lang="id-ID" sz="2799" dirty="0">
              <a:solidFill>
                <a:schemeClr val="bg2"/>
              </a:solidFill>
              <a:latin typeface="Inter" panose="02000503000000020004" pitchFamily="50" charset="0"/>
              <a:ea typeface="Inter" panose="02000503000000020004" pitchFamily="50" charset="0"/>
              <a:cs typeface="Inter" panose="02000503000000020004" pitchFamily="50" charset="0"/>
            </a:endParaRPr>
          </a:p>
        </p:txBody>
      </p:sp>
      <p:sp>
        <p:nvSpPr>
          <p:cNvPr id="68" name="TextBox 47">
            <a:extLst>
              <a:ext uri="{FF2B5EF4-FFF2-40B4-BE49-F238E27FC236}">
                <a16:creationId xmlns:a16="http://schemas.microsoft.com/office/drawing/2014/main" id="{FF149083-9F25-6C49-9104-A921AEF58CE7}"/>
              </a:ext>
            </a:extLst>
          </p:cNvPr>
          <p:cNvSpPr txBox="1"/>
          <p:nvPr/>
        </p:nvSpPr>
        <p:spPr>
          <a:xfrm>
            <a:off x="6152334" y="7105035"/>
            <a:ext cx="421910" cy="523220"/>
          </a:xfrm>
          <a:prstGeom prst="rect">
            <a:avLst/>
          </a:prstGeom>
          <a:noFill/>
        </p:spPr>
        <p:txBody>
          <a:bodyPr wrap="none" rtlCol="0">
            <a:spAutoFit/>
          </a:bodyPr>
          <a:lstStyle/>
          <a:p>
            <a:r>
              <a:rPr lang="en-US" sz="2800" b="1" dirty="0">
                <a:solidFill>
                  <a:schemeClr val="bg1"/>
                </a:solidFill>
                <a:latin typeface="Inter" panose="02000503000000020004" pitchFamily="50" charset="0"/>
                <a:ea typeface="Inter" panose="02000503000000020004" pitchFamily="50" charset="0"/>
                <a:cs typeface="Inter" panose="02000503000000020004" pitchFamily="50" charset="0"/>
              </a:rPr>
              <a:t>3</a:t>
            </a:r>
          </a:p>
        </p:txBody>
      </p:sp>
      <p:sp>
        <p:nvSpPr>
          <p:cNvPr id="69" name="TextBox 48">
            <a:extLst>
              <a:ext uri="{FF2B5EF4-FFF2-40B4-BE49-F238E27FC236}">
                <a16:creationId xmlns:a16="http://schemas.microsoft.com/office/drawing/2014/main" id="{6583FAD0-39AF-2B41-8766-375C341376CE}"/>
              </a:ext>
            </a:extLst>
          </p:cNvPr>
          <p:cNvSpPr txBox="1"/>
          <p:nvPr/>
        </p:nvSpPr>
        <p:spPr>
          <a:xfrm>
            <a:off x="6233573" y="9101059"/>
            <a:ext cx="410690" cy="523220"/>
          </a:xfrm>
          <a:prstGeom prst="rect">
            <a:avLst/>
          </a:prstGeom>
          <a:noFill/>
        </p:spPr>
        <p:txBody>
          <a:bodyPr wrap="none" rtlCol="0">
            <a:spAutoFit/>
          </a:bodyPr>
          <a:lstStyle/>
          <a:p>
            <a:pPr algn="ctr"/>
            <a:r>
              <a:rPr lang="en-US" sz="2800" b="1" dirty="0">
                <a:solidFill>
                  <a:schemeClr val="bg1"/>
                </a:solidFill>
                <a:latin typeface="Inter" panose="02000503000000020004" pitchFamily="50" charset="0"/>
                <a:ea typeface="Inter" panose="02000503000000020004" pitchFamily="50" charset="0"/>
                <a:cs typeface="Inter" panose="02000503000000020004" pitchFamily="50" charset="0"/>
              </a:rPr>
              <a:t>2</a:t>
            </a:r>
          </a:p>
        </p:txBody>
      </p:sp>
      <p:sp>
        <p:nvSpPr>
          <p:cNvPr id="70" name="TextBox 49">
            <a:extLst>
              <a:ext uri="{FF2B5EF4-FFF2-40B4-BE49-F238E27FC236}">
                <a16:creationId xmlns:a16="http://schemas.microsoft.com/office/drawing/2014/main" id="{D30D3C7E-D054-0B47-A1F5-8F1E8D6BD90C}"/>
              </a:ext>
            </a:extLst>
          </p:cNvPr>
          <p:cNvSpPr txBox="1"/>
          <p:nvPr/>
        </p:nvSpPr>
        <p:spPr>
          <a:xfrm>
            <a:off x="6248000" y="11047647"/>
            <a:ext cx="360997" cy="523220"/>
          </a:xfrm>
          <a:prstGeom prst="rect">
            <a:avLst/>
          </a:prstGeom>
          <a:noFill/>
        </p:spPr>
        <p:txBody>
          <a:bodyPr wrap="none" rtlCol="0">
            <a:spAutoFit/>
          </a:bodyPr>
          <a:lstStyle/>
          <a:p>
            <a:pPr algn="ctr"/>
            <a:r>
              <a:rPr lang="en-US" sz="2800" b="1" dirty="0">
                <a:solidFill>
                  <a:schemeClr val="bg1"/>
                </a:solidFill>
                <a:latin typeface="Inter" panose="02000503000000020004" pitchFamily="50" charset="0"/>
                <a:ea typeface="Inter" panose="02000503000000020004" pitchFamily="50" charset="0"/>
                <a:cs typeface="Inter" panose="02000503000000020004" pitchFamily="50" charset="0"/>
              </a:rPr>
              <a:t>1</a:t>
            </a:r>
          </a:p>
        </p:txBody>
      </p:sp>
      <p:sp>
        <p:nvSpPr>
          <p:cNvPr id="79" name="Rectangle 92">
            <a:extLst>
              <a:ext uri="{FF2B5EF4-FFF2-40B4-BE49-F238E27FC236}">
                <a16:creationId xmlns:a16="http://schemas.microsoft.com/office/drawing/2014/main" id="{DA33A50B-718E-E448-BA14-7F162C75DC79}"/>
              </a:ext>
            </a:extLst>
          </p:cNvPr>
          <p:cNvSpPr/>
          <p:nvPr/>
        </p:nvSpPr>
        <p:spPr>
          <a:xfrm>
            <a:off x="14388129" y="11188504"/>
            <a:ext cx="6114011" cy="547522"/>
          </a:xfrm>
          <a:prstGeom prst="rect">
            <a:avLst/>
          </a:prstGeom>
        </p:spPr>
        <p:txBody>
          <a:bodyPr wrap="square">
            <a:spAutoFit/>
          </a:bodyPr>
          <a:lstStyle/>
          <a:p>
            <a:pPr algn="just">
              <a:lnSpc>
                <a:spcPct val="150000"/>
              </a:lnSpc>
            </a:pPr>
            <a:r>
              <a:rPr lang="de-CH" sz="2199" dirty="0">
                <a:latin typeface="Inter" panose="02000503000000020004" pitchFamily="50" charset="0"/>
                <a:ea typeface="Inter" panose="02000503000000020004" pitchFamily="50" charset="0"/>
                <a:cs typeface="Inter" panose="02000503000000020004" pitchFamily="50" charset="0"/>
              </a:rPr>
              <a:t>Luft, Wasser, Nahrung </a:t>
            </a:r>
          </a:p>
        </p:txBody>
      </p:sp>
      <p:pic>
        <p:nvPicPr>
          <p:cNvPr id="3" name="Grafik 2">
            <a:extLst>
              <a:ext uri="{FF2B5EF4-FFF2-40B4-BE49-F238E27FC236}">
                <a16:creationId xmlns:a16="http://schemas.microsoft.com/office/drawing/2014/main" id="{EC0EDD4C-458D-5047-814D-DC1C6ECF9C2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750216" y="10733538"/>
            <a:ext cx="1219200" cy="1219200"/>
          </a:xfrm>
          <a:prstGeom prst="rect">
            <a:avLst/>
          </a:prstGeom>
        </p:spPr>
      </p:pic>
      <p:sp>
        <p:nvSpPr>
          <p:cNvPr id="90" name="TextBox 46">
            <a:extLst>
              <a:ext uri="{FF2B5EF4-FFF2-40B4-BE49-F238E27FC236}">
                <a16:creationId xmlns:a16="http://schemas.microsoft.com/office/drawing/2014/main" id="{1517F738-D6CA-6B49-9041-8EA0DDBC3995}"/>
              </a:ext>
            </a:extLst>
          </p:cNvPr>
          <p:cNvSpPr txBox="1"/>
          <p:nvPr/>
        </p:nvSpPr>
        <p:spPr>
          <a:xfrm>
            <a:off x="6225911" y="3411336"/>
            <a:ext cx="415498" cy="523220"/>
          </a:xfrm>
          <a:prstGeom prst="rect">
            <a:avLst/>
          </a:prstGeom>
          <a:noFill/>
        </p:spPr>
        <p:txBody>
          <a:bodyPr wrap="none" rtlCol="0">
            <a:spAutoFit/>
          </a:bodyPr>
          <a:lstStyle/>
          <a:p>
            <a:pPr algn="ctr"/>
            <a:r>
              <a:rPr lang="en-US" sz="2800" b="1" dirty="0">
                <a:solidFill>
                  <a:schemeClr val="bg1"/>
                </a:solidFill>
                <a:latin typeface="Inter" panose="02000503000000020004" pitchFamily="50" charset="0"/>
                <a:ea typeface="Inter" panose="02000503000000020004" pitchFamily="50" charset="0"/>
                <a:cs typeface="Inter" panose="02000503000000020004" pitchFamily="50" charset="0"/>
              </a:rPr>
              <a:t>5</a:t>
            </a:r>
            <a:endParaRPr lang="id-ID" sz="2799" dirty="0">
              <a:solidFill>
                <a:schemeClr val="bg2"/>
              </a:solidFill>
              <a:latin typeface="Inter" panose="02000503000000020004" pitchFamily="50" charset="0"/>
              <a:ea typeface="Inter" panose="02000503000000020004" pitchFamily="50" charset="0"/>
              <a:cs typeface="Inter" panose="02000503000000020004" pitchFamily="50" charset="0"/>
            </a:endParaRPr>
          </a:p>
        </p:txBody>
      </p:sp>
      <p:sp>
        <p:nvSpPr>
          <p:cNvPr id="91" name="TextBox 83">
            <a:extLst>
              <a:ext uri="{FF2B5EF4-FFF2-40B4-BE49-F238E27FC236}">
                <a16:creationId xmlns:a16="http://schemas.microsoft.com/office/drawing/2014/main" id="{A39E64F7-F4C8-5343-B612-CD914C62372F}"/>
              </a:ext>
            </a:extLst>
          </p:cNvPr>
          <p:cNvSpPr txBox="1"/>
          <p:nvPr/>
        </p:nvSpPr>
        <p:spPr>
          <a:xfrm>
            <a:off x="14202437" y="10755657"/>
            <a:ext cx="5163081" cy="523220"/>
          </a:xfrm>
          <a:prstGeom prst="rect">
            <a:avLst/>
          </a:prstGeom>
          <a:noFill/>
        </p:spPr>
        <p:txBody>
          <a:bodyPr wrap="none" rtlCol="0">
            <a:spAutoFit/>
          </a:bodyPr>
          <a:lstStyle/>
          <a:p>
            <a:pPr algn="ctr"/>
            <a:r>
              <a:rPr lang="de-CH" sz="2800" b="1" dirty="0">
                <a:solidFill>
                  <a:schemeClr val="accent3"/>
                </a:solidFill>
                <a:latin typeface="Inter" panose="02000503000000020004" pitchFamily="50" charset="0"/>
                <a:ea typeface="Inter" panose="02000503000000020004" pitchFamily="50" charset="0"/>
                <a:cs typeface="Inter" panose="02000503000000020004" pitchFamily="50" charset="0"/>
              </a:rPr>
              <a:t>Physiologische Bedürfnisse </a:t>
            </a:r>
          </a:p>
        </p:txBody>
      </p:sp>
      <p:sp>
        <p:nvSpPr>
          <p:cNvPr id="93" name="TextBox 83">
            <a:extLst>
              <a:ext uri="{FF2B5EF4-FFF2-40B4-BE49-F238E27FC236}">
                <a16:creationId xmlns:a16="http://schemas.microsoft.com/office/drawing/2014/main" id="{200C0B26-39B2-6147-BAAE-5139AAEBAFF7}"/>
              </a:ext>
            </a:extLst>
          </p:cNvPr>
          <p:cNvSpPr txBox="1"/>
          <p:nvPr/>
        </p:nvSpPr>
        <p:spPr>
          <a:xfrm>
            <a:off x="13590487" y="8669197"/>
            <a:ext cx="4319516" cy="523220"/>
          </a:xfrm>
          <a:prstGeom prst="rect">
            <a:avLst/>
          </a:prstGeom>
          <a:noFill/>
        </p:spPr>
        <p:txBody>
          <a:bodyPr wrap="none" rtlCol="0">
            <a:spAutoFit/>
          </a:bodyPr>
          <a:lstStyle/>
          <a:p>
            <a:pPr algn="ctr"/>
            <a:r>
              <a:rPr lang="de-DE" sz="2800" b="1" dirty="0">
                <a:solidFill>
                  <a:schemeClr val="accent3"/>
                </a:solidFill>
                <a:latin typeface="Inter" panose="02000503000000020004" pitchFamily="50" charset="0"/>
                <a:ea typeface="Inter" panose="02000503000000020004" pitchFamily="50" charset="0"/>
                <a:cs typeface="Inter" panose="02000503000000020004" pitchFamily="50" charset="0"/>
              </a:rPr>
              <a:t>S</a:t>
            </a:r>
            <a:r>
              <a:rPr lang="de-CH" sz="2800" b="1" noProof="1">
                <a:solidFill>
                  <a:schemeClr val="accent3"/>
                </a:solidFill>
                <a:latin typeface="Inter" panose="02000503000000020004" pitchFamily="50" charset="0"/>
                <a:ea typeface="Inter" panose="02000503000000020004" pitchFamily="50" charset="0"/>
                <a:cs typeface="Inter" panose="02000503000000020004" pitchFamily="50" charset="0"/>
              </a:rPr>
              <a:t>icherheitsbedürfnisse</a:t>
            </a:r>
          </a:p>
        </p:txBody>
      </p:sp>
      <p:sp>
        <p:nvSpPr>
          <p:cNvPr id="94" name="Rectangle 92">
            <a:extLst>
              <a:ext uri="{FF2B5EF4-FFF2-40B4-BE49-F238E27FC236}">
                <a16:creationId xmlns:a16="http://schemas.microsoft.com/office/drawing/2014/main" id="{3B6CA901-A827-4246-9BCD-969C616A3C53}"/>
              </a:ext>
            </a:extLst>
          </p:cNvPr>
          <p:cNvSpPr/>
          <p:nvPr/>
        </p:nvSpPr>
        <p:spPr>
          <a:xfrm>
            <a:off x="13398136" y="9074436"/>
            <a:ext cx="6114011" cy="547522"/>
          </a:xfrm>
          <a:prstGeom prst="rect">
            <a:avLst/>
          </a:prstGeom>
        </p:spPr>
        <p:txBody>
          <a:bodyPr wrap="square">
            <a:spAutoFit/>
          </a:bodyPr>
          <a:lstStyle/>
          <a:p>
            <a:pPr algn="just">
              <a:lnSpc>
                <a:spcPct val="150000"/>
              </a:lnSpc>
            </a:pPr>
            <a:r>
              <a:rPr lang="en-US" sz="2199" dirty="0">
                <a:latin typeface="Inter" panose="02000503000000020004" pitchFamily="50" charset="0"/>
                <a:ea typeface="Inter" panose="02000503000000020004" pitchFamily="50" charset="0"/>
                <a:cs typeface="Inter" panose="02000503000000020004" pitchFamily="50" charset="0"/>
              </a:rPr>
              <a:t>Behausung, Schutz</a:t>
            </a:r>
          </a:p>
        </p:txBody>
      </p:sp>
      <p:sp>
        <p:nvSpPr>
          <p:cNvPr id="95" name="TextBox 83">
            <a:extLst>
              <a:ext uri="{FF2B5EF4-FFF2-40B4-BE49-F238E27FC236}">
                <a16:creationId xmlns:a16="http://schemas.microsoft.com/office/drawing/2014/main" id="{5615C6BF-55C9-8A43-B840-4E3AF5ECBF8A}"/>
              </a:ext>
            </a:extLst>
          </p:cNvPr>
          <p:cNvSpPr txBox="1"/>
          <p:nvPr/>
        </p:nvSpPr>
        <p:spPr>
          <a:xfrm>
            <a:off x="9448414" y="2902517"/>
            <a:ext cx="3933897" cy="523220"/>
          </a:xfrm>
          <a:prstGeom prst="rect">
            <a:avLst/>
          </a:prstGeom>
          <a:noFill/>
        </p:spPr>
        <p:txBody>
          <a:bodyPr wrap="none" rtlCol="0">
            <a:spAutoFit/>
          </a:bodyPr>
          <a:lstStyle/>
          <a:p>
            <a:pPr algn="ctr"/>
            <a:r>
              <a:rPr lang="en-US" sz="2800" b="1" dirty="0">
                <a:solidFill>
                  <a:schemeClr val="accent3"/>
                </a:solidFill>
                <a:latin typeface="Inter" panose="02000503000000020004" pitchFamily="50" charset="0"/>
                <a:ea typeface="Inter" panose="02000503000000020004" pitchFamily="50" charset="0"/>
                <a:cs typeface="Inter" panose="02000503000000020004" pitchFamily="50" charset="0"/>
              </a:rPr>
              <a:t>Selbstverwirklichung</a:t>
            </a:r>
          </a:p>
        </p:txBody>
      </p:sp>
      <p:sp>
        <p:nvSpPr>
          <p:cNvPr id="96" name="Rectangle 92">
            <a:extLst>
              <a:ext uri="{FF2B5EF4-FFF2-40B4-BE49-F238E27FC236}">
                <a16:creationId xmlns:a16="http://schemas.microsoft.com/office/drawing/2014/main" id="{421A0B5B-AB0E-9F4D-92E3-802A124C0DC8}"/>
              </a:ext>
            </a:extLst>
          </p:cNvPr>
          <p:cNvSpPr/>
          <p:nvPr/>
        </p:nvSpPr>
        <p:spPr>
          <a:xfrm>
            <a:off x="9035471" y="3285662"/>
            <a:ext cx="6114011" cy="547522"/>
          </a:xfrm>
          <a:prstGeom prst="rect">
            <a:avLst/>
          </a:prstGeom>
        </p:spPr>
        <p:txBody>
          <a:bodyPr wrap="square">
            <a:spAutoFit/>
          </a:bodyPr>
          <a:lstStyle/>
          <a:p>
            <a:pPr algn="just">
              <a:lnSpc>
                <a:spcPct val="150000"/>
              </a:lnSpc>
            </a:pPr>
            <a:r>
              <a:rPr lang="en-US" sz="2199" dirty="0">
                <a:latin typeface="Inter" panose="02000503000000020004" pitchFamily="50" charset="0"/>
                <a:ea typeface="Inter" panose="02000503000000020004" pitchFamily="50" charset="0"/>
                <a:cs typeface="Inter" panose="02000503000000020004" pitchFamily="50" charset="0"/>
              </a:rPr>
              <a:t>Sinn des Lebens entwickeln</a:t>
            </a:r>
          </a:p>
        </p:txBody>
      </p:sp>
      <p:sp>
        <p:nvSpPr>
          <p:cNvPr id="97" name="TextBox 83">
            <a:extLst>
              <a:ext uri="{FF2B5EF4-FFF2-40B4-BE49-F238E27FC236}">
                <a16:creationId xmlns:a16="http://schemas.microsoft.com/office/drawing/2014/main" id="{FB028706-7D31-CC44-A206-1F9D690CBF2A}"/>
              </a:ext>
            </a:extLst>
          </p:cNvPr>
          <p:cNvSpPr txBox="1"/>
          <p:nvPr/>
        </p:nvSpPr>
        <p:spPr>
          <a:xfrm>
            <a:off x="11162628" y="4675671"/>
            <a:ext cx="4025654" cy="523220"/>
          </a:xfrm>
          <a:prstGeom prst="rect">
            <a:avLst/>
          </a:prstGeom>
          <a:noFill/>
        </p:spPr>
        <p:txBody>
          <a:bodyPr wrap="none" rtlCol="0">
            <a:spAutoFit/>
          </a:bodyPr>
          <a:lstStyle/>
          <a:p>
            <a:pPr algn="ctr"/>
            <a:r>
              <a:rPr lang="en-US" sz="2800" b="1" dirty="0">
                <a:solidFill>
                  <a:schemeClr val="accent3"/>
                </a:solidFill>
                <a:latin typeface="Inter" panose="02000503000000020004" pitchFamily="50" charset="0"/>
                <a:ea typeface="Inter" panose="02000503000000020004" pitchFamily="50" charset="0"/>
                <a:cs typeface="Inter" panose="02000503000000020004" pitchFamily="50" charset="0"/>
              </a:rPr>
              <a:t>Individualbedürfnisse</a:t>
            </a:r>
          </a:p>
        </p:txBody>
      </p:sp>
      <p:sp>
        <p:nvSpPr>
          <p:cNvPr id="98" name="Rectangle 92">
            <a:extLst>
              <a:ext uri="{FF2B5EF4-FFF2-40B4-BE49-F238E27FC236}">
                <a16:creationId xmlns:a16="http://schemas.microsoft.com/office/drawing/2014/main" id="{E68AFC47-ED69-8B4A-9B39-4FC30D1B060D}"/>
              </a:ext>
            </a:extLst>
          </p:cNvPr>
          <p:cNvSpPr/>
          <p:nvPr/>
        </p:nvSpPr>
        <p:spPr>
          <a:xfrm>
            <a:off x="10779601" y="5067464"/>
            <a:ext cx="6114011" cy="547522"/>
          </a:xfrm>
          <a:prstGeom prst="rect">
            <a:avLst/>
          </a:prstGeom>
        </p:spPr>
        <p:txBody>
          <a:bodyPr wrap="square">
            <a:spAutoFit/>
          </a:bodyPr>
          <a:lstStyle/>
          <a:p>
            <a:pPr algn="just">
              <a:lnSpc>
                <a:spcPct val="150000"/>
              </a:lnSpc>
            </a:pPr>
            <a:r>
              <a:rPr lang="en-US" sz="2199" dirty="0">
                <a:latin typeface="Inter" panose="02000503000000020004" pitchFamily="50" charset="0"/>
                <a:ea typeface="Inter" panose="02000503000000020004" pitchFamily="50" charset="0"/>
                <a:cs typeface="Inter" panose="02000503000000020004" pitchFamily="50" charset="0"/>
              </a:rPr>
              <a:t>Status, Anerkennung</a:t>
            </a:r>
          </a:p>
        </p:txBody>
      </p:sp>
      <p:sp>
        <p:nvSpPr>
          <p:cNvPr id="99" name="TextBox 83">
            <a:extLst>
              <a:ext uri="{FF2B5EF4-FFF2-40B4-BE49-F238E27FC236}">
                <a16:creationId xmlns:a16="http://schemas.microsoft.com/office/drawing/2014/main" id="{7544D15D-C4B6-9941-85FE-439D0672DEDA}"/>
              </a:ext>
            </a:extLst>
          </p:cNvPr>
          <p:cNvSpPr txBox="1"/>
          <p:nvPr/>
        </p:nvSpPr>
        <p:spPr>
          <a:xfrm>
            <a:off x="12554712" y="6650793"/>
            <a:ext cx="3684215" cy="523220"/>
          </a:xfrm>
          <a:prstGeom prst="rect">
            <a:avLst/>
          </a:prstGeom>
          <a:noFill/>
        </p:spPr>
        <p:txBody>
          <a:bodyPr wrap="none" rtlCol="0">
            <a:spAutoFit/>
          </a:bodyPr>
          <a:lstStyle/>
          <a:p>
            <a:pPr algn="ctr"/>
            <a:r>
              <a:rPr lang="en-US" sz="2800" b="1" dirty="0">
                <a:solidFill>
                  <a:schemeClr val="accent3"/>
                </a:solidFill>
                <a:latin typeface="Inter" panose="02000503000000020004" pitchFamily="50" charset="0"/>
                <a:ea typeface="Inter" panose="02000503000000020004" pitchFamily="50" charset="0"/>
                <a:cs typeface="Inter" panose="02000503000000020004" pitchFamily="50" charset="0"/>
              </a:rPr>
              <a:t>Soziale Bedürfnisse</a:t>
            </a:r>
          </a:p>
        </p:txBody>
      </p:sp>
      <p:sp>
        <p:nvSpPr>
          <p:cNvPr id="100" name="Rectangle 92">
            <a:extLst>
              <a:ext uri="{FF2B5EF4-FFF2-40B4-BE49-F238E27FC236}">
                <a16:creationId xmlns:a16="http://schemas.microsoft.com/office/drawing/2014/main" id="{5BBCDE91-04AB-434B-9768-2C485C8EC382}"/>
              </a:ext>
            </a:extLst>
          </p:cNvPr>
          <p:cNvSpPr/>
          <p:nvPr/>
        </p:nvSpPr>
        <p:spPr>
          <a:xfrm>
            <a:off x="12117877" y="7172302"/>
            <a:ext cx="6114011" cy="547522"/>
          </a:xfrm>
          <a:prstGeom prst="rect">
            <a:avLst/>
          </a:prstGeom>
        </p:spPr>
        <p:txBody>
          <a:bodyPr wrap="square">
            <a:spAutoFit/>
          </a:bodyPr>
          <a:lstStyle/>
          <a:p>
            <a:pPr algn="just">
              <a:lnSpc>
                <a:spcPct val="150000"/>
              </a:lnSpc>
            </a:pPr>
            <a:r>
              <a:rPr lang="en-US" sz="2199" dirty="0">
                <a:latin typeface="Inter" panose="02000503000000020004" pitchFamily="50" charset="0"/>
                <a:ea typeface="Inter" panose="02000503000000020004" pitchFamily="50" charset="0"/>
                <a:cs typeface="Inter" panose="02000503000000020004" pitchFamily="50" charset="0"/>
              </a:rPr>
              <a:t>Familie, Beziehung</a:t>
            </a:r>
          </a:p>
        </p:txBody>
      </p:sp>
      <p:pic>
        <p:nvPicPr>
          <p:cNvPr id="101" name="Grafik 100">
            <a:extLst>
              <a:ext uri="{FF2B5EF4-FFF2-40B4-BE49-F238E27FC236}">
                <a16:creationId xmlns:a16="http://schemas.microsoft.com/office/drawing/2014/main" id="{C8105106-7268-D543-9D7E-0F83862FC6B4}"/>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2188824" y="8738848"/>
            <a:ext cx="993921" cy="993921"/>
          </a:xfrm>
          <a:prstGeom prst="rect">
            <a:avLst/>
          </a:prstGeom>
        </p:spPr>
      </p:pic>
      <p:pic>
        <p:nvPicPr>
          <p:cNvPr id="11" name="Grafik 10">
            <a:extLst>
              <a:ext uri="{FF2B5EF4-FFF2-40B4-BE49-F238E27FC236}">
                <a16:creationId xmlns:a16="http://schemas.microsoft.com/office/drawing/2014/main" id="{EB2CB44A-CEBF-5A4F-B83C-9DDDCF89992E}"/>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0700245" y="6834023"/>
            <a:ext cx="993921" cy="993921"/>
          </a:xfrm>
          <a:prstGeom prst="rect">
            <a:avLst/>
          </a:prstGeom>
        </p:spPr>
      </p:pic>
      <p:pic>
        <p:nvPicPr>
          <p:cNvPr id="102" name="Grafik 101">
            <a:extLst>
              <a:ext uri="{FF2B5EF4-FFF2-40B4-BE49-F238E27FC236}">
                <a16:creationId xmlns:a16="http://schemas.microsoft.com/office/drawing/2014/main" id="{C22FBE1F-0763-C847-8658-8788AF3E3F09}"/>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9452530" y="4794004"/>
            <a:ext cx="1043004" cy="1043004"/>
          </a:xfrm>
          <a:prstGeom prst="rect">
            <a:avLst/>
          </a:prstGeom>
        </p:spPr>
      </p:pic>
      <p:pic>
        <p:nvPicPr>
          <p:cNvPr id="103" name="Grafik 102">
            <a:extLst>
              <a:ext uri="{FF2B5EF4-FFF2-40B4-BE49-F238E27FC236}">
                <a16:creationId xmlns:a16="http://schemas.microsoft.com/office/drawing/2014/main" id="{DD5C8BA3-24A5-1D4C-A948-2E787EE548BB}"/>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7824180" y="2941718"/>
            <a:ext cx="940491" cy="940491"/>
          </a:xfrm>
          <a:prstGeom prst="rect">
            <a:avLst/>
          </a:prstGeom>
        </p:spPr>
      </p:pic>
      <p:pic>
        <p:nvPicPr>
          <p:cNvPr id="2" name="Grafik 1">
            <a:extLst>
              <a:ext uri="{FF2B5EF4-FFF2-40B4-BE49-F238E27FC236}">
                <a16:creationId xmlns:a16="http://schemas.microsoft.com/office/drawing/2014/main" id="{EF770E88-5BBF-47B5-D27E-2750C491757A}"/>
              </a:ext>
            </a:extLst>
          </p:cNvPr>
          <p:cNvPicPr>
            <a:picLocks noChangeAspect="1"/>
          </p:cNvPicPr>
          <p:nvPr/>
        </p:nvPicPr>
        <p:blipFill>
          <a:blip r:embed="rId8" cstate="email">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397459" y="12059719"/>
            <a:ext cx="4998167" cy="1107021"/>
          </a:xfrm>
          <a:prstGeom prst="rect">
            <a:avLst/>
          </a:prstGeom>
        </p:spPr>
      </p:pic>
    </p:spTree>
    <p:extLst>
      <p:ext uri="{BB962C8B-B14F-4D97-AF65-F5344CB8AC3E}">
        <p14:creationId xmlns:p14="http://schemas.microsoft.com/office/powerpoint/2010/main" val="168687401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Bildplatzhalter 14">
            <a:extLst>
              <a:ext uri="{FF2B5EF4-FFF2-40B4-BE49-F238E27FC236}">
                <a16:creationId xmlns:a16="http://schemas.microsoft.com/office/drawing/2014/main" id="{CB77BC75-BCDD-1B40-8CCA-DC0905B99460}"/>
              </a:ext>
            </a:extLst>
          </p:cNvPr>
          <p:cNvPicPr>
            <a:picLocks noGrp="1" noChangeAspect="1"/>
          </p:cNvPicPr>
          <p:nvPr>
            <p:ph type="pic" sz="quarter" idx="14"/>
          </p:nvPr>
        </p:nvPicPr>
        <p:blipFill>
          <a:blip r:embed="rId3" cstate="email">
            <a:extLst>
              <a:ext uri="{28A0092B-C50C-407E-A947-70E740481C1C}">
                <a14:useLocalDpi xmlns:a14="http://schemas.microsoft.com/office/drawing/2010/main" val="0"/>
              </a:ext>
            </a:extLst>
          </a:blip>
          <a:srcRect/>
          <a:stretch/>
        </p:blipFill>
        <p:spPr>
          <a:xfrm>
            <a:off x="-368838" y="-341024"/>
            <a:ext cx="25115326" cy="14398048"/>
          </a:xfrm>
        </p:spPr>
      </p:pic>
      <p:sp>
        <p:nvSpPr>
          <p:cNvPr id="16" name="Rectangle 15">
            <a:extLst>
              <a:ext uri="{FF2B5EF4-FFF2-40B4-BE49-F238E27FC236}">
                <a16:creationId xmlns:a16="http://schemas.microsoft.com/office/drawing/2014/main" id="{7CF26D66-B8CD-724D-9887-23A4D2EB0FC1}"/>
              </a:ext>
            </a:extLst>
          </p:cNvPr>
          <p:cNvSpPr/>
          <p:nvPr/>
        </p:nvSpPr>
        <p:spPr>
          <a:xfrm rot="10800000" flipV="1">
            <a:off x="-368838" y="-326576"/>
            <a:ext cx="25115326" cy="15698985"/>
          </a:xfrm>
          <a:prstGeom prst="rect">
            <a:avLst/>
          </a:prstGeom>
          <a:solidFill>
            <a:srgbClr val="00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Subtitle 2">
            <a:extLst>
              <a:ext uri="{FF2B5EF4-FFF2-40B4-BE49-F238E27FC236}">
                <a16:creationId xmlns:a16="http://schemas.microsoft.com/office/drawing/2014/main" id="{D2205147-04E2-2B47-89E5-4B0A34D08FF9}"/>
              </a:ext>
            </a:extLst>
          </p:cNvPr>
          <p:cNvSpPr txBox="1">
            <a:spLocks/>
          </p:cNvSpPr>
          <p:nvPr/>
        </p:nvSpPr>
        <p:spPr>
          <a:xfrm>
            <a:off x="2097422" y="7522918"/>
            <a:ext cx="12388309" cy="2066162"/>
          </a:xfrm>
          <a:prstGeom prst="rect">
            <a:avLst/>
          </a:prstGeom>
        </p:spPr>
        <p:txBody>
          <a:bodyPr vert="horz" wrap="square" lIns="217377" tIns="108690" rIns="217377" bIns="1086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de-CH" sz="4000" b="1" dirty="0">
                <a:solidFill>
                  <a:schemeClr val="bg1"/>
                </a:solidFill>
                <a:latin typeface="Inter" panose="02000503000000020004" pitchFamily="50" charset="0"/>
                <a:ea typeface="Inter" panose="02000503000000020004" pitchFamily="50" charset="0"/>
                <a:cs typeface="Inter" panose="02000503000000020004" pitchFamily="50" charset="0"/>
              </a:rPr>
              <a:t>Halte dich täglich auf dem Laufenden mit aktuellen Ratgebern, Trends und Guides zum Thema Marketing.</a:t>
            </a:r>
          </a:p>
        </p:txBody>
      </p:sp>
      <p:sp>
        <p:nvSpPr>
          <p:cNvPr id="2" name="Freihandform 1">
            <a:extLst>
              <a:ext uri="{FF2B5EF4-FFF2-40B4-BE49-F238E27FC236}">
                <a16:creationId xmlns:a16="http://schemas.microsoft.com/office/drawing/2014/main" id="{78754643-97D7-7D4B-BE84-482373CC64A3}"/>
              </a:ext>
            </a:extLst>
          </p:cNvPr>
          <p:cNvSpPr/>
          <p:nvPr/>
        </p:nvSpPr>
        <p:spPr>
          <a:xfrm>
            <a:off x="-381000" y="11696700"/>
            <a:ext cx="25126950" cy="3676650"/>
          </a:xfrm>
          <a:custGeom>
            <a:avLst/>
            <a:gdLst>
              <a:gd name="connsiteX0" fmla="*/ 0 w 25126950"/>
              <a:gd name="connsiteY0" fmla="*/ 1409700 h 3676650"/>
              <a:gd name="connsiteX1" fmla="*/ 0 w 25126950"/>
              <a:gd name="connsiteY1" fmla="*/ 3676650 h 3676650"/>
              <a:gd name="connsiteX2" fmla="*/ 25126950 w 25126950"/>
              <a:gd name="connsiteY2" fmla="*/ 3676650 h 3676650"/>
              <a:gd name="connsiteX3" fmla="*/ 25126950 w 25126950"/>
              <a:gd name="connsiteY3" fmla="*/ 0 h 3676650"/>
              <a:gd name="connsiteX4" fmla="*/ 0 w 25126950"/>
              <a:gd name="connsiteY4" fmla="*/ 1409700 h 3676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6950" h="3676650">
                <a:moveTo>
                  <a:pt x="0" y="1409700"/>
                </a:moveTo>
                <a:lnTo>
                  <a:pt x="0" y="3676650"/>
                </a:lnTo>
                <a:lnTo>
                  <a:pt x="25126950" y="3676650"/>
                </a:lnTo>
                <a:lnTo>
                  <a:pt x="25126950" y="0"/>
                </a:lnTo>
                <a:lnTo>
                  <a:pt x="0" y="14097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descr="Ein Bild, das Text, ClipArt enthält.&#10;&#10;Automatisch generierte Beschreibung">
            <a:extLst>
              <a:ext uri="{FF2B5EF4-FFF2-40B4-BE49-F238E27FC236}">
                <a16:creationId xmlns:a16="http://schemas.microsoft.com/office/drawing/2014/main" id="{7CFAF517-FCDC-8596-5FF1-19F5FEDCA814}"/>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251115" y="2940789"/>
            <a:ext cx="9583743" cy="1914310"/>
          </a:xfrm>
          <a:prstGeom prst="rect">
            <a:avLst/>
          </a:prstGeom>
        </p:spPr>
      </p:pic>
    </p:spTree>
    <p:extLst>
      <p:ext uri="{BB962C8B-B14F-4D97-AF65-F5344CB8AC3E}">
        <p14:creationId xmlns:p14="http://schemas.microsoft.com/office/powerpoint/2010/main" val="1255976397"/>
      </p:ext>
    </p:extLst>
  </p:cSld>
  <p:clrMapOvr>
    <a:masterClrMapping/>
  </p:clrMapOvr>
</p:sld>
</file>

<file path=ppt/theme/theme1.xml><?xml version="1.0" encoding="utf-8"?>
<a:theme xmlns:a="http://schemas.openxmlformats.org/drawingml/2006/main" name="Office Theme">
  <a:themeElements>
    <a:clrScheme name="Benutzerdefiniert 20">
      <a:dk1>
        <a:srgbClr val="999999"/>
      </a:dk1>
      <a:lt1>
        <a:srgbClr val="FFFFFF"/>
      </a:lt1>
      <a:dk2>
        <a:srgbClr val="363E48"/>
      </a:dk2>
      <a:lt2>
        <a:srgbClr val="FFFFFF"/>
      </a:lt2>
      <a:accent1>
        <a:srgbClr val="E52055"/>
      </a:accent1>
      <a:accent2>
        <a:srgbClr val="0CCE6B"/>
      </a:accent2>
      <a:accent3>
        <a:srgbClr val="2B2C41"/>
      </a:accent3>
      <a:accent4>
        <a:srgbClr val="E52093"/>
      </a:accent4>
      <a:accent5>
        <a:srgbClr val="E52055"/>
      </a:accent5>
      <a:accent6>
        <a:srgbClr val="E52055"/>
      </a:accent6>
      <a:hlink>
        <a:srgbClr val="69A020"/>
      </a:hlink>
      <a:folHlink>
        <a:srgbClr val="8C8C8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enutzerdefiniert 20">
    <a:dk1>
      <a:srgbClr val="999999"/>
    </a:dk1>
    <a:lt1>
      <a:srgbClr val="FFFFFF"/>
    </a:lt1>
    <a:dk2>
      <a:srgbClr val="363E48"/>
    </a:dk2>
    <a:lt2>
      <a:srgbClr val="FFFFFF"/>
    </a:lt2>
    <a:accent1>
      <a:srgbClr val="E52055"/>
    </a:accent1>
    <a:accent2>
      <a:srgbClr val="0CCE6B"/>
    </a:accent2>
    <a:accent3>
      <a:srgbClr val="2B2C41"/>
    </a:accent3>
    <a:accent4>
      <a:srgbClr val="E52093"/>
    </a:accent4>
    <a:accent5>
      <a:srgbClr val="E52055"/>
    </a:accent5>
    <a:accent6>
      <a:srgbClr val="E52055"/>
    </a:accent6>
    <a:hlink>
      <a:srgbClr val="69A020"/>
    </a:hlink>
    <a:folHlink>
      <a:srgbClr val="8C8C8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CD3CBD40948C84E8BD21CD6855C4088" ma:contentTypeVersion="13" ma:contentTypeDescription="Ein neues Dokument erstellen." ma:contentTypeScope="" ma:versionID="06515723377ebedda984acf867c50120">
  <xsd:schema xmlns:xsd="http://www.w3.org/2001/XMLSchema" xmlns:xs="http://www.w3.org/2001/XMLSchema" xmlns:p="http://schemas.microsoft.com/office/2006/metadata/properties" xmlns:ns2="c9340257-d82c-4687-84db-ff4878efa326" xmlns:ns3="eb5e0c23-a4f1-480f-bbc8-3f820e9910fd" targetNamespace="http://schemas.microsoft.com/office/2006/metadata/properties" ma:root="true" ma:fieldsID="299401263c6e80f13dfc5ad72dd10592" ns2:_="" ns3:_="">
    <xsd:import namespace="c9340257-d82c-4687-84db-ff4878efa326"/>
    <xsd:import namespace="eb5e0c23-a4f1-480f-bbc8-3f820e9910f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340257-d82c-4687-84db-ff4878efa3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5e0c23-a4f1-480f-bbc8-3f820e9910fd"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00FC71-8576-4085-9F0B-99452E13A0F0}">
  <ds:schemaRefs>
    <ds:schemaRef ds:uri="http://schemas.microsoft.com/sharepoint/v3/contenttype/forms"/>
  </ds:schemaRefs>
</ds:datastoreItem>
</file>

<file path=customXml/itemProps2.xml><?xml version="1.0" encoding="utf-8"?>
<ds:datastoreItem xmlns:ds="http://schemas.openxmlformats.org/officeDocument/2006/customXml" ds:itemID="{B959B6A6-4EF1-40EE-9F85-6D4C9054A4F4}">
  <ds:schemaRefs>
    <ds:schemaRef ds:uri="http://www.w3.org/XML/1998/namespace"/>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2006/metadata/properties"/>
    <ds:schemaRef ds:uri="http://purl.org/dc/terms/"/>
    <ds:schemaRef ds:uri="http://schemas.microsoft.com/office/infopath/2007/PartnerControls"/>
    <ds:schemaRef ds:uri="eb5e0c23-a4f1-480f-bbc8-3f820e9910fd"/>
    <ds:schemaRef ds:uri="c9340257-d82c-4687-84db-ff4878efa326"/>
  </ds:schemaRefs>
</ds:datastoreItem>
</file>

<file path=customXml/itemProps3.xml><?xml version="1.0" encoding="utf-8"?>
<ds:datastoreItem xmlns:ds="http://schemas.openxmlformats.org/officeDocument/2006/customXml" ds:itemID="{C66C97A6-A80F-453E-9F2A-66A98AEF9E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340257-d82c-4687-84db-ff4878efa326"/>
    <ds:schemaRef ds:uri="eb5e0c23-a4f1-480f-bbc8-3f820e991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376</Words>
  <Application>Microsoft Office PowerPoint</Application>
  <PresentationFormat>Benutzerdefiniert</PresentationFormat>
  <Paragraphs>91</Paragraphs>
  <Slides>9</Slides>
  <Notes>6</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9</vt:i4>
      </vt:variant>
    </vt:vector>
  </HeadingPairs>
  <TitlesOfParts>
    <vt:vector size="18" baseType="lpstr">
      <vt:lpstr>Arial</vt:lpstr>
      <vt:lpstr>Calibri</vt:lpstr>
      <vt:lpstr>Calibri Light</vt:lpstr>
      <vt:lpstr>Glacial Indifference</vt:lpstr>
      <vt:lpstr>Inter</vt:lpstr>
      <vt:lpstr>Montserrat</vt:lpstr>
      <vt:lpstr>Montserrat Light</vt:lpstr>
      <vt:lpstr>Symbol</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Nicole Langhart</dc:creator>
  <cp:keywords/>
  <dc:description/>
  <cp:lastModifiedBy>Nicole Langhart</cp:lastModifiedBy>
  <cp:revision>37</cp:revision>
  <dcterms:created xsi:type="dcterms:W3CDTF">2014-11-12T21:47:38Z</dcterms:created>
  <dcterms:modified xsi:type="dcterms:W3CDTF">2023-02-08T10:10:45Z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0x0101000CD3CBD40948C84E8BD21CD6855C4088</vt:lpwstr>
  </property>
</Properties>
</file>