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970" r:id="rId4"/>
  </p:sldMasterIdLst>
  <p:notesMasterIdLst>
    <p:notesMasterId r:id="rId14"/>
  </p:notesMasterIdLst>
  <p:sldIdLst>
    <p:sldId id="4111" r:id="rId5"/>
    <p:sldId id="4123" r:id="rId6"/>
    <p:sldId id="4116" r:id="rId7"/>
    <p:sldId id="4076" r:id="rId8"/>
    <p:sldId id="4126" r:id="rId9"/>
    <p:sldId id="4125" r:id="rId10"/>
    <p:sldId id="281" r:id="rId11"/>
    <p:sldId id="4124" r:id="rId12"/>
    <p:sldId id="4118" r:id="rId13"/>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35" pos="14470" userDrawn="1">
          <p15:clr>
            <a:srgbClr val="A4A3A4"/>
          </p15:clr>
        </p15:guide>
        <p15:guide id="52" pos="7678" userDrawn="1">
          <p15:clr>
            <a:srgbClr val="A4A3A4"/>
          </p15:clr>
        </p15:guide>
        <p15:guide id="53" orient="horz" pos="43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phraim Chiozza" initials="EC" lastIdx="44" clrIdx="0">
    <p:extLst>
      <p:ext uri="{19B8F6BF-5375-455C-9EA6-DF929625EA0E}">
        <p15:presenceInfo xmlns:p15="http://schemas.microsoft.com/office/powerpoint/2012/main" userId="S::ephraim.chiozza@adforce.ch::3dc971f2-e585-4c81-9247-e3cb2f1df206" providerId="AD"/>
      </p:ext>
    </p:extLst>
  </p:cmAuthor>
  <p:cmAuthor id="2" name=" " initials="" lastIdx="1" clrIdx="1">
    <p:extLst>
      <p:ext uri="{19B8F6BF-5375-455C-9EA6-DF929625EA0E}">
        <p15:presenceInfo xmlns:p15="http://schemas.microsoft.com/office/powerpoint/2012/main" userId="S::info@adforce.ch::3788739c-7052-423a-a820-bf3ce7acba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53648"/>
    <a:srgbClr val="D11B1E"/>
    <a:srgbClr val="89BB00"/>
    <a:srgbClr val="C29800"/>
    <a:srgbClr val="0DADB9"/>
    <a:srgbClr val="2C3932"/>
    <a:srgbClr val="A71316"/>
    <a:srgbClr val="EEC000"/>
    <a:srgbClr val="FFE74C"/>
    <a:srgbClr val="E520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1989EC-631B-4A57-9347-4982F269528F}" v="16" dt="2023-02-08T09:04:40.031"/>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85"/>
    <p:restoredTop sz="94663"/>
  </p:normalViewPr>
  <p:slideViewPr>
    <p:cSldViewPr snapToGrid="0">
      <p:cViewPr varScale="1">
        <p:scale>
          <a:sx n="52" d="100"/>
          <a:sy n="52" d="100"/>
        </p:scale>
        <p:origin x="1284" y="84"/>
      </p:cViewPr>
      <p:guideLst>
        <p:guide pos="14470"/>
        <p:guide pos="7678"/>
        <p:guide orient="horz" pos="432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Langhart" userId="6bd4f468-2111-49a8-8e1c-b31ed45a98a8" providerId="ADAL" clId="{A11989EC-631B-4A57-9347-4982F269528F}"/>
    <pc:docChg chg="undo custSel modSld">
      <pc:chgData name="Nicole Langhart" userId="6bd4f468-2111-49a8-8e1c-b31ed45a98a8" providerId="ADAL" clId="{A11989EC-631B-4A57-9347-4982F269528F}" dt="2023-02-08T09:01:03.496" v="140" actId="1076"/>
      <pc:docMkLst>
        <pc:docMk/>
      </pc:docMkLst>
      <pc:sldChg chg="addSp delSp modSp mod">
        <pc:chgData name="Nicole Langhart" userId="6bd4f468-2111-49a8-8e1c-b31ed45a98a8" providerId="ADAL" clId="{A11989EC-631B-4A57-9347-4982F269528F}" dt="2023-02-08T08:57:50.844" v="118"/>
        <pc:sldMkLst>
          <pc:docMk/>
          <pc:sldMk cId="3462891176" sldId="281"/>
        </pc:sldMkLst>
        <pc:spChg chg="mod">
          <ac:chgData name="Nicole Langhart" userId="6bd4f468-2111-49a8-8e1c-b31ed45a98a8" providerId="ADAL" clId="{A11989EC-631B-4A57-9347-4982F269528F}" dt="2023-02-08T08:57:46.797" v="116" actId="2711"/>
          <ac:spMkLst>
            <pc:docMk/>
            <pc:sldMk cId="3462891176" sldId="281"/>
            <ac:spMk id="5" creationId="{03A1D8AB-F9A4-41DB-B6B3-F8A5AEB4DB18}"/>
          </ac:spMkLst>
        </pc:spChg>
        <pc:spChg chg="mod">
          <ac:chgData name="Nicole Langhart" userId="6bd4f468-2111-49a8-8e1c-b31ed45a98a8" providerId="ADAL" clId="{A11989EC-631B-4A57-9347-4982F269528F}" dt="2023-02-08T08:57:46.797" v="116" actId="2711"/>
          <ac:spMkLst>
            <pc:docMk/>
            <pc:sldMk cId="3462891176" sldId="281"/>
            <ac:spMk id="10" creationId="{71090F25-D939-416B-973F-7D8685FF192A}"/>
          </ac:spMkLst>
        </pc:spChg>
        <pc:spChg chg="mod">
          <ac:chgData name="Nicole Langhart" userId="6bd4f468-2111-49a8-8e1c-b31ed45a98a8" providerId="ADAL" clId="{A11989EC-631B-4A57-9347-4982F269528F}" dt="2023-02-08T08:57:46.797" v="116" actId="2711"/>
          <ac:spMkLst>
            <pc:docMk/>
            <pc:sldMk cId="3462891176" sldId="281"/>
            <ac:spMk id="11" creationId="{4F451CED-284C-4283-9A47-2F1CB6276137}"/>
          </ac:spMkLst>
        </pc:spChg>
        <pc:spChg chg="mod">
          <ac:chgData name="Nicole Langhart" userId="6bd4f468-2111-49a8-8e1c-b31ed45a98a8" providerId="ADAL" clId="{A11989EC-631B-4A57-9347-4982F269528F}" dt="2023-02-08T08:57:46.797" v="116" actId="2711"/>
          <ac:spMkLst>
            <pc:docMk/>
            <pc:sldMk cId="3462891176" sldId="281"/>
            <ac:spMk id="12" creationId="{3860FCA8-A966-4AE4-9DCD-71C9AFFFD200}"/>
          </ac:spMkLst>
        </pc:spChg>
        <pc:spChg chg="mod">
          <ac:chgData name="Nicole Langhart" userId="6bd4f468-2111-49a8-8e1c-b31ed45a98a8" providerId="ADAL" clId="{A11989EC-631B-4A57-9347-4982F269528F}" dt="2023-02-08T08:57:46.797" v="116" actId="2711"/>
          <ac:spMkLst>
            <pc:docMk/>
            <pc:sldMk cId="3462891176" sldId="281"/>
            <ac:spMk id="13" creationId="{B973BF1E-EE8D-4157-9FD3-3BB5611C305B}"/>
          </ac:spMkLst>
        </pc:spChg>
        <pc:spChg chg="mod">
          <ac:chgData name="Nicole Langhart" userId="6bd4f468-2111-49a8-8e1c-b31ed45a98a8" providerId="ADAL" clId="{A11989EC-631B-4A57-9347-4982F269528F}" dt="2023-02-08T08:57:46.797" v="116" actId="2711"/>
          <ac:spMkLst>
            <pc:docMk/>
            <pc:sldMk cId="3462891176" sldId="281"/>
            <ac:spMk id="16" creationId="{C9ED72DE-367B-4FAA-AA19-BA479A550470}"/>
          </ac:spMkLst>
        </pc:spChg>
        <pc:spChg chg="mod">
          <ac:chgData name="Nicole Langhart" userId="6bd4f468-2111-49a8-8e1c-b31ed45a98a8" providerId="ADAL" clId="{A11989EC-631B-4A57-9347-4982F269528F}" dt="2023-02-08T08:57:46.797" v="116" actId="2711"/>
          <ac:spMkLst>
            <pc:docMk/>
            <pc:sldMk cId="3462891176" sldId="281"/>
            <ac:spMk id="18" creationId="{0347C7E6-B772-487A-B8F1-8459FE0A519C}"/>
          </ac:spMkLst>
        </pc:spChg>
        <pc:spChg chg="mod">
          <ac:chgData name="Nicole Langhart" userId="6bd4f468-2111-49a8-8e1c-b31ed45a98a8" providerId="ADAL" clId="{A11989EC-631B-4A57-9347-4982F269528F}" dt="2023-02-08T08:57:46.797" v="116" actId="2711"/>
          <ac:spMkLst>
            <pc:docMk/>
            <pc:sldMk cId="3462891176" sldId="281"/>
            <ac:spMk id="19" creationId="{0C54BB22-98F2-4D4A-9BAD-40D461F2B3D6}"/>
          </ac:spMkLst>
        </pc:spChg>
        <pc:spChg chg="mod">
          <ac:chgData name="Nicole Langhart" userId="6bd4f468-2111-49a8-8e1c-b31ed45a98a8" providerId="ADAL" clId="{A11989EC-631B-4A57-9347-4982F269528F}" dt="2023-02-08T08:57:46.797" v="116" actId="2711"/>
          <ac:spMkLst>
            <pc:docMk/>
            <pc:sldMk cId="3462891176" sldId="281"/>
            <ac:spMk id="20" creationId="{FFAD50BD-7246-4C88-82E0-A2C495F20D9F}"/>
          </ac:spMkLst>
        </pc:spChg>
        <pc:spChg chg="mod">
          <ac:chgData name="Nicole Langhart" userId="6bd4f468-2111-49a8-8e1c-b31ed45a98a8" providerId="ADAL" clId="{A11989EC-631B-4A57-9347-4982F269528F}" dt="2023-02-08T08:57:46.797" v="116" actId="2711"/>
          <ac:spMkLst>
            <pc:docMk/>
            <pc:sldMk cId="3462891176" sldId="281"/>
            <ac:spMk id="21" creationId="{7968AACA-65C5-4148-84AD-05EC338A78B7}"/>
          </ac:spMkLst>
        </pc:spChg>
        <pc:spChg chg="mod">
          <ac:chgData name="Nicole Langhart" userId="6bd4f468-2111-49a8-8e1c-b31ed45a98a8" providerId="ADAL" clId="{A11989EC-631B-4A57-9347-4982F269528F}" dt="2023-02-08T08:57:46.797" v="116" actId="2711"/>
          <ac:spMkLst>
            <pc:docMk/>
            <pc:sldMk cId="3462891176" sldId="281"/>
            <ac:spMk id="22" creationId="{65490BB6-D35D-4ECE-9351-70E0DFDFDC34}"/>
          </ac:spMkLst>
        </pc:spChg>
        <pc:spChg chg="mod">
          <ac:chgData name="Nicole Langhart" userId="6bd4f468-2111-49a8-8e1c-b31ed45a98a8" providerId="ADAL" clId="{A11989EC-631B-4A57-9347-4982F269528F}" dt="2023-02-08T08:57:46.797" v="116" actId="2711"/>
          <ac:spMkLst>
            <pc:docMk/>
            <pc:sldMk cId="3462891176" sldId="281"/>
            <ac:spMk id="24" creationId="{F4229F29-5D72-42FA-8289-DB68A4197BD4}"/>
          </ac:spMkLst>
        </pc:spChg>
        <pc:spChg chg="mod">
          <ac:chgData name="Nicole Langhart" userId="6bd4f468-2111-49a8-8e1c-b31ed45a98a8" providerId="ADAL" clId="{A11989EC-631B-4A57-9347-4982F269528F}" dt="2023-02-08T08:57:46.797" v="116" actId="2711"/>
          <ac:spMkLst>
            <pc:docMk/>
            <pc:sldMk cId="3462891176" sldId="281"/>
            <ac:spMk id="25" creationId="{931D66F1-2692-4B6D-96A5-123A8179E89F}"/>
          </ac:spMkLst>
        </pc:spChg>
        <pc:spChg chg="mod">
          <ac:chgData name="Nicole Langhart" userId="6bd4f468-2111-49a8-8e1c-b31ed45a98a8" providerId="ADAL" clId="{A11989EC-631B-4A57-9347-4982F269528F}" dt="2023-02-08T08:57:46.797" v="116" actId="2711"/>
          <ac:spMkLst>
            <pc:docMk/>
            <pc:sldMk cId="3462891176" sldId="281"/>
            <ac:spMk id="35" creationId="{677156A0-5C13-C142-8C13-1344699E48C3}"/>
          </ac:spMkLst>
        </pc:spChg>
        <pc:spChg chg="mod">
          <ac:chgData name="Nicole Langhart" userId="6bd4f468-2111-49a8-8e1c-b31ed45a98a8" providerId="ADAL" clId="{A11989EC-631B-4A57-9347-4982F269528F}" dt="2023-02-08T08:57:46.797" v="116" actId="2711"/>
          <ac:spMkLst>
            <pc:docMk/>
            <pc:sldMk cId="3462891176" sldId="281"/>
            <ac:spMk id="36" creationId="{9AB01E36-CF8A-A445-913F-51C8228391AC}"/>
          </ac:spMkLst>
        </pc:spChg>
        <pc:spChg chg="mod">
          <ac:chgData name="Nicole Langhart" userId="6bd4f468-2111-49a8-8e1c-b31ed45a98a8" providerId="ADAL" clId="{A11989EC-631B-4A57-9347-4982F269528F}" dt="2023-02-08T08:57:46.797" v="116" actId="2711"/>
          <ac:spMkLst>
            <pc:docMk/>
            <pc:sldMk cId="3462891176" sldId="281"/>
            <ac:spMk id="38" creationId="{AD84AB8C-48D0-4448-83C5-D66FA4AE050A}"/>
          </ac:spMkLst>
        </pc:spChg>
        <pc:spChg chg="mod">
          <ac:chgData name="Nicole Langhart" userId="6bd4f468-2111-49a8-8e1c-b31ed45a98a8" providerId="ADAL" clId="{A11989EC-631B-4A57-9347-4982F269528F}" dt="2023-02-08T08:57:46.797" v="116" actId="2711"/>
          <ac:spMkLst>
            <pc:docMk/>
            <pc:sldMk cId="3462891176" sldId="281"/>
            <ac:spMk id="41" creationId="{C09A4E5A-5537-374C-A1AF-2D00F8A3B871}"/>
          </ac:spMkLst>
        </pc:spChg>
        <pc:spChg chg="mod">
          <ac:chgData name="Nicole Langhart" userId="6bd4f468-2111-49a8-8e1c-b31ed45a98a8" providerId="ADAL" clId="{A11989EC-631B-4A57-9347-4982F269528F}" dt="2023-02-08T08:57:46.797" v="116" actId="2711"/>
          <ac:spMkLst>
            <pc:docMk/>
            <pc:sldMk cId="3462891176" sldId="281"/>
            <ac:spMk id="42" creationId="{EC39E5B2-B1FB-4EFB-9813-E680246402D0}"/>
          </ac:spMkLst>
        </pc:spChg>
        <pc:spChg chg="mod">
          <ac:chgData name="Nicole Langhart" userId="6bd4f468-2111-49a8-8e1c-b31ed45a98a8" providerId="ADAL" clId="{A11989EC-631B-4A57-9347-4982F269528F}" dt="2023-02-08T08:57:46.797" v="116" actId="2711"/>
          <ac:spMkLst>
            <pc:docMk/>
            <pc:sldMk cId="3462891176" sldId="281"/>
            <ac:spMk id="43" creationId="{273B9E63-C300-4050-827C-6C4346A0FFB9}"/>
          </ac:spMkLst>
        </pc:spChg>
        <pc:spChg chg="mod">
          <ac:chgData name="Nicole Langhart" userId="6bd4f468-2111-49a8-8e1c-b31ed45a98a8" providerId="ADAL" clId="{A11989EC-631B-4A57-9347-4982F269528F}" dt="2023-02-08T08:57:46.797" v="116" actId="2711"/>
          <ac:spMkLst>
            <pc:docMk/>
            <pc:sldMk cId="3462891176" sldId="281"/>
            <ac:spMk id="44" creationId="{9F7F9A44-2392-734B-AC2B-604768D4326C}"/>
          </ac:spMkLst>
        </pc:spChg>
        <pc:spChg chg="mod">
          <ac:chgData name="Nicole Langhart" userId="6bd4f468-2111-49a8-8e1c-b31ed45a98a8" providerId="ADAL" clId="{A11989EC-631B-4A57-9347-4982F269528F}" dt="2023-02-08T08:57:46.797" v="116" actId="2711"/>
          <ac:spMkLst>
            <pc:docMk/>
            <pc:sldMk cId="3462891176" sldId="281"/>
            <ac:spMk id="46" creationId="{445CC69C-D6C0-480C-A1FF-23620AD48EB9}"/>
          </ac:spMkLst>
        </pc:spChg>
        <pc:spChg chg="mod">
          <ac:chgData name="Nicole Langhart" userId="6bd4f468-2111-49a8-8e1c-b31ed45a98a8" providerId="ADAL" clId="{A11989EC-631B-4A57-9347-4982F269528F}" dt="2023-02-08T08:57:46.797" v="116" actId="2711"/>
          <ac:spMkLst>
            <pc:docMk/>
            <pc:sldMk cId="3462891176" sldId="281"/>
            <ac:spMk id="47" creationId="{535C56B5-5725-41C3-B6BD-93E6258B20DA}"/>
          </ac:spMkLst>
        </pc:spChg>
        <pc:spChg chg="mod">
          <ac:chgData name="Nicole Langhart" userId="6bd4f468-2111-49a8-8e1c-b31ed45a98a8" providerId="ADAL" clId="{A11989EC-631B-4A57-9347-4982F269528F}" dt="2023-02-08T08:57:46.797" v="116" actId="2711"/>
          <ac:spMkLst>
            <pc:docMk/>
            <pc:sldMk cId="3462891176" sldId="281"/>
            <ac:spMk id="48" creationId="{A08559FE-0C74-4413-9C3E-9809540B4D45}"/>
          </ac:spMkLst>
        </pc:spChg>
        <pc:picChg chg="add mod">
          <ac:chgData name="Nicole Langhart" userId="6bd4f468-2111-49a8-8e1c-b31ed45a98a8" providerId="ADAL" clId="{A11989EC-631B-4A57-9347-4982F269528F}" dt="2023-02-08T08:57:50.844" v="118"/>
          <ac:picMkLst>
            <pc:docMk/>
            <pc:sldMk cId="3462891176" sldId="281"/>
            <ac:picMk id="2" creationId="{4741DB76-B96E-B2FD-FCD1-5F64629F7D26}"/>
          </ac:picMkLst>
        </pc:picChg>
        <pc:picChg chg="del">
          <ac:chgData name="Nicole Langhart" userId="6bd4f468-2111-49a8-8e1c-b31ed45a98a8" providerId="ADAL" clId="{A11989EC-631B-4A57-9347-4982F269528F}" dt="2023-02-08T08:57:50.554" v="117" actId="478"/>
          <ac:picMkLst>
            <pc:docMk/>
            <pc:sldMk cId="3462891176" sldId="281"/>
            <ac:picMk id="39" creationId="{629A5B08-983B-0F43-A4C1-D48B069BA147}"/>
          </ac:picMkLst>
        </pc:picChg>
      </pc:sldChg>
      <pc:sldChg chg="modSp mod">
        <pc:chgData name="Nicole Langhart" userId="6bd4f468-2111-49a8-8e1c-b31ed45a98a8" providerId="ADAL" clId="{A11989EC-631B-4A57-9347-4982F269528F}" dt="2023-02-08T08:57:04.380" v="104" actId="404"/>
        <pc:sldMkLst>
          <pc:docMk/>
          <pc:sldMk cId="2552389053" sldId="4076"/>
        </pc:sldMkLst>
        <pc:spChg chg="mod">
          <ac:chgData name="Nicole Langhart" userId="6bd4f468-2111-49a8-8e1c-b31ed45a98a8" providerId="ADAL" clId="{A11989EC-631B-4A57-9347-4982F269528F}" dt="2023-02-08T08:57:04.380" v="104" actId="404"/>
          <ac:spMkLst>
            <pc:docMk/>
            <pc:sldMk cId="2552389053" sldId="4076"/>
            <ac:spMk id="8" creationId="{3428657C-8B0E-AD44-8D43-4CF5BDD5A203}"/>
          </ac:spMkLst>
        </pc:spChg>
        <pc:spChg chg="mod">
          <ac:chgData name="Nicole Langhart" userId="6bd4f468-2111-49a8-8e1c-b31ed45a98a8" providerId="ADAL" clId="{A11989EC-631B-4A57-9347-4982F269528F}" dt="2023-02-08T08:56:56.682" v="102" actId="2711"/>
          <ac:spMkLst>
            <pc:docMk/>
            <pc:sldMk cId="2552389053" sldId="4076"/>
            <ac:spMk id="9" creationId="{CC3CA986-7E49-9443-A27E-534C7596EE52}"/>
          </ac:spMkLst>
        </pc:spChg>
        <pc:spChg chg="mod">
          <ac:chgData name="Nicole Langhart" userId="6bd4f468-2111-49a8-8e1c-b31ed45a98a8" providerId="ADAL" clId="{A11989EC-631B-4A57-9347-4982F269528F}" dt="2023-02-08T08:56:56.682" v="102" actId="2711"/>
          <ac:spMkLst>
            <pc:docMk/>
            <pc:sldMk cId="2552389053" sldId="4076"/>
            <ac:spMk id="10" creationId="{81B6AF64-B980-264D-A5B5-E48C4DB504D9}"/>
          </ac:spMkLst>
        </pc:spChg>
      </pc:sldChg>
      <pc:sldChg chg="addSp delSp modSp mod">
        <pc:chgData name="Nicole Langhart" userId="6bd4f468-2111-49a8-8e1c-b31ed45a98a8" providerId="ADAL" clId="{A11989EC-631B-4A57-9347-4982F269528F}" dt="2023-02-08T09:01:03.496" v="140" actId="1076"/>
        <pc:sldMkLst>
          <pc:docMk/>
          <pc:sldMk cId="258891757" sldId="4111"/>
        </pc:sldMkLst>
        <pc:spChg chg="mod">
          <ac:chgData name="Nicole Langhart" userId="6bd4f468-2111-49a8-8e1c-b31ed45a98a8" providerId="ADAL" clId="{A11989EC-631B-4A57-9347-4982F269528F}" dt="2023-02-08T08:55:31.844" v="82" actId="1076"/>
          <ac:spMkLst>
            <pc:docMk/>
            <pc:sldMk cId="258891757" sldId="4111"/>
            <ac:spMk id="2" creationId="{78754643-97D7-7D4B-BE84-482373CC64A3}"/>
          </ac:spMkLst>
        </pc:spChg>
        <pc:spChg chg="mod">
          <ac:chgData name="Nicole Langhart" userId="6bd4f468-2111-49a8-8e1c-b31ed45a98a8" providerId="ADAL" clId="{A11989EC-631B-4A57-9347-4982F269528F}" dt="2023-02-08T09:00:57.424" v="139" actId="1076"/>
          <ac:spMkLst>
            <pc:docMk/>
            <pc:sldMk cId="258891757" sldId="4111"/>
            <ac:spMk id="8" creationId="{1466206D-5039-1E42-8364-77B109C559D4}"/>
          </ac:spMkLst>
        </pc:spChg>
        <pc:spChg chg="mod">
          <ac:chgData name="Nicole Langhart" userId="6bd4f468-2111-49a8-8e1c-b31ed45a98a8" providerId="ADAL" clId="{A11989EC-631B-4A57-9347-4982F269528F}" dt="2023-02-08T09:00:48.809" v="138" actId="115"/>
          <ac:spMkLst>
            <pc:docMk/>
            <pc:sldMk cId="258891757" sldId="4111"/>
            <ac:spMk id="9" creationId="{0E492963-B4C2-4741-B76B-1A0C0022177D}"/>
          </ac:spMkLst>
        </pc:spChg>
        <pc:spChg chg="mod">
          <ac:chgData name="Nicole Langhart" userId="6bd4f468-2111-49a8-8e1c-b31ed45a98a8" providerId="ADAL" clId="{A11989EC-631B-4A57-9347-4982F269528F}" dt="2023-02-08T09:01:03.496" v="140" actId="1076"/>
          <ac:spMkLst>
            <pc:docMk/>
            <pc:sldMk cId="258891757" sldId="4111"/>
            <ac:spMk id="13" creationId="{D2205147-04E2-2B47-89E5-4B0A34D08FF9}"/>
          </ac:spMkLst>
        </pc:spChg>
        <pc:spChg chg="mod">
          <ac:chgData name="Nicole Langhart" userId="6bd4f468-2111-49a8-8e1c-b31ed45a98a8" providerId="ADAL" clId="{A11989EC-631B-4A57-9347-4982F269528F}" dt="2023-02-08T08:55:31.844" v="82" actId="1076"/>
          <ac:spMkLst>
            <pc:docMk/>
            <pc:sldMk cId="258891757" sldId="4111"/>
            <ac:spMk id="16" creationId="{7CF26D66-B8CD-724D-9887-23A4D2EB0FC1}"/>
          </ac:spMkLst>
        </pc:spChg>
        <pc:picChg chg="add mod">
          <ac:chgData name="Nicole Langhart" userId="6bd4f468-2111-49a8-8e1c-b31ed45a98a8" providerId="ADAL" clId="{A11989EC-631B-4A57-9347-4982F269528F}" dt="2023-02-08T08:55:31.844" v="82" actId="1076"/>
          <ac:picMkLst>
            <pc:docMk/>
            <pc:sldMk cId="258891757" sldId="4111"/>
            <ac:picMk id="4" creationId="{351C519F-22F6-E55A-E9AD-0415CAEC5B76}"/>
          </ac:picMkLst>
        </pc:picChg>
        <pc:picChg chg="mod">
          <ac:chgData name="Nicole Langhart" userId="6bd4f468-2111-49a8-8e1c-b31ed45a98a8" providerId="ADAL" clId="{A11989EC-631B-4A57-9347-4982F269528F}" dt="2023-02-08T08:55:31.844" v="82" actId="1076"/>
          <ac:picMkLst>
            <pc:docMk/>
            <pc:sldMk cId="258891757" sldId="4111"/>
            <ac:picMk id="15" creationId="{CB77BC75-BCDD-1B40-8CCA-DC0905B99460}"/>
          </ac:picMkLst>
        </pc:picChg>
        <pc:picChg chg="del">
          <ac:chgData name="Nicole Langhart" userId="6bd4f468-2111-49a8-8e1c-b31ed45a98a8" providerId="ADAL" clId="{A11989EC-631B-4A57-9347-4982F269528F}" dt="2023-02-08T08:53:20.430" v="3" actId="478"/>
          <ac:picMkLst>
            <pc:docMk/>
            <pc:sldMk cId="258891757" sldId="4111"/>
            <ac:picMk id="20" creationId="{96ED3206-FD9F-F346-A22B-61AC78E86528}"/>
          </ac:picMkLst>
        </pc:picChg>
      </pc:sldChg>
      <pc:sldChg chg="addSp delSp modSp mod">
        <pc:chgData name="Nicole Langhart" userId="6bd4f468-2111-49a8-8e1c-b31ed45a98a8" providerId="ADAL" clId="{A11989EC-631B-4A57-9347-4982F269528F}" dt="2023-02-08T08:56:41.747" v="100" actId="2711"/>
        <pc:sldMkLst>
          <pc:docMk/>
          <pc:sldMk cId="3986749390" sldId="4116"/>
        </pc:sldMkLst>
        <pc:spChg chg="mod">
          <ac:chgData name="Nicole Langhart" userId="6bd4f468-2111-49a8-8e1c-b31ed45a98a8" providerId="ADAL" clId="{A11989EC-631B-4A57-9347-4982F269528F}" dt="2023-02-08T08:56:37.034" v="99" actId="255"/>
          <ac:spMkLst>
            <pc:docMk/>
            <pc:sldMk cId="3986749390" sldId="4116"/>
            <ac:spMk id="31" creationId="{B896FB6F-3915-8946-BA0A-46AB6F317B36}"/>
          </ac:spMkLst>
        </pc:spChg>
        <pc:spChg chg="mod">
          <ac:chgData name="Nicole Langhart" userId="6bd4f468-2111-49a8-8e1c-b31ed45a98a8" providerId="ADAL" clId="{A11989EC-631B-4A57-9347-4982F269528F}" dt="2023-02-08T08:56:41.747" v="100" actId="2711"/>
          <ac:spMkLst>
            <pc:docMk/>
            <pc:sldMk cId="3986749390" sldId="4116"/>
            <ac:spMk id="34" creationId="{67A26E92-709E-CA4E-BED9-5F0D8B260180}"/>
          </ac:spMkLst>
        </pc:spChg>
        <pc:picChg chg="add del mod">
          <ac:chgData name="Nicole Langhart" userId="6bd4f468-2111-49a8-8e1c-b31ed45a98a8" providerId="ADAL" clId="{A11989EC-631B-4A57-9347-4982F269528F}" dt="2023-02-08T08:56:30.955" v="96" actId="478"/>
          <ac:picMkLst>
            <pc:docMk/>
            <pc:sldMk cId="3986749390" sldId="4116"/>
            <ac:picMk id="2" creationId="{FD0ABEEE-C13F-BEE4-1CAE-7B7AC3A64696}"/>
          </ac:picMkLst>
        </pc:picChg>
        <pc:picChg chg="add mod">
          <ac:chgData name="Nicole Langhart" userId="6bd4f468-2111-49a8-8e1c-b31ed45a98a8" providerId="ADAL" clId="{A11989EC-631B-4A57-9347-4982F269528F}" dt="2023-02-08T08:56:31.275" v="97"/>
          <ac:picMkLst>
            <pc:docMk/>
            <pc:sldMk cId="3986749390" sldId="4116"/>
            <ac:picMk id="3" creationId="{AEBF3744-81C1-0C95-B7F1-27B818578A03}"/>
          </ac:picMkLst>
        </pc:picChg>
        <pc:picChg chg="del">
          <ac:chgData name="Nicole Langhart" userId="6bd4f468-2111-49a8-8e1c-b31ed45a98a8" providerId="ADAL" clId="{A11989EC-631B-4A57-9347-4982F269528F}" dt="2023-02-08T08:56:19.638" v="92" actId="478"/>
          <ac:picMkLst>
            <pc:docMk/>
            <pc:sldMk cId="3986749390" sldId="4116"/>
            <ac:picMk id="41" creationId="{904BC638-31E2-F04C-B66E-D486A23F66CA}"/>
          </ac:picMkLst>
        </pc:picChg>
      </pc:sldChg>
      <pc:sldChg chg="addSp delSp modSp mod">
        <pc:chgData name="Nicole Langhart" userId="6bd4f468-2111-49a8-8e1c-b31ed45a98a8" providerId="ADAL" clId="{A11989EC-631B-4A57-9347-4982F269528F}" dt="2023-02-08T08:58:19.414" v="132" actId="403"/>
        <pc:sldMkLst>
          <pc:docMk/>
          <pc:sldMk cId="1255976397" sldId="4118"/>
        </pc:sldMkLst>
        <pc:spChg chg="mod">
          <ac:chgData name="Nicole Langhart" userId="6bd4f468-2111-49a8-8e1c-b31ed45a98a8" providerId="ADAL" clId="{A11989EC-631B-4A57-9347-4982F269528F}" dt="2023-02-08T08:58:19.414" v="132" actId="403"/>
          <ac:spMkLst>
            <pc:docMk/>
            <pc:sldMk cId="1255976397" sldId="4118"/>
            <ac:spMk id="13" creationId="{D2205147-04E2-2B47-89E5-4B0A34D08FF9}"/>
          </ac:spMkLst>
        </pc:spChg>
        <pc:picChg chg="add mod">
          <ac:chgData name="Nicole Langhart" userId="6bd4f468-2111-49a8-8e1c-b31ed45a98a8" providerId="ADAL" clId="{A11989EC-631B-4A57-9347-4982F269528F}" dt="2023-02-08T08:58:13.840" v="127" actId="1076"/>
          <ac:picMkLst>
            <pc:docMk/>
            <pc:sldMk cId="1255976397" sldId="4118"/>
            <ac:picMk id="4" creationId="{CA70A6F2-247C-E3CB-84A7-CCE32A1B4ADD}"/>
          </ac:picMkLst>
        </pc:picChg>
        <pc:picChg chg="del">
          <ac:chgData name="Nicole Langhart" userId="6bd4f468-2111-49a8-8e1c-b31ed45a98a8" providerId="ADAL" clId="{A11989EC-631B-4A57-9347-4982F269528F}" dt="2023-02-08T08:58:10.055" v="124" actId="478"/>
          <ac:picMkLst>
            <pc:docMk/>
            <pc:sldMk cId="1255976397" sldId="4118"/>
            <ac:picMk id="20" creationId="{96ED3206-FD9F-F346-A22B-61AC78E86528}"/>
          </ac:picMkLst>
        </pc:picChg>
      </pc:sldChg>
      <pc:sldChg chg="addSp delSp modSp mod">
        <pc:chgData name="Nicole Langhart" userId="6bd4f468-2111-49a8-8e1c-b31ed45a98a8" providerId="ADAL" clId="{A11989EC-631B-4A57-9347-4982F269528F}" dt="2023-02-08T08:56:47.093" v="101" actId="2711"/>
        <pc:sldMkLst>
          <pc:docMk/>
          <pc:sldMk cId="1729484669" sldId="4123"/>
        </pc:sldMkLst>
        <pc:spChg chg="mod">
          <ac:chgData name="Nicole Langhart" userId="6bd4f468-2111-49a8-8e1c-b31ed45a98a8" providerId="ADAL" clId="{A11989EC-631B-4A57-9347-4982F269528F}" dt="2023-02-08T08:55:57.621" v="86" actId="255"/>
          <ac:spMkLst>
            <pc:docMk/>
            <pc:sldMk cId="1729484669" sldId="4123"/>
            <ac:spMk id="31" creationId="{B896FB6F-3915-8946-BA0A-46AB6F317B36}"/>
          </ac:spMkLst>
        </pc:spChg>
        <pc:spChg chg="mod">
          <ac:chgData name="Nicole Langhart" userId="6bd4f468-2111-49a8-8e1c-b31ed45a98a8" providerId="ADAL" clId="{A11989EC-631B-4A57-9347-4982F269528F}" dt="2023-02-08T08:56:47.093" v="101" actId="2711"/>
          <ac:spMkLst>
            <pc:docMk/>
            <pc:sldMk cId="1729484669" sldId="4123"/>
            <ac:spMk id="34" creationId="{67A26E92-709E-CA4E-BED9-5F0D8B260180}"/>
          </ac:spMkLst>
        </pc:spChg>
        <pc:picChg chg="add mod">
          <ac:chgData name="Nicole Langhart" userId="6bd4f468-2111-49a8-8e1c-b31ed45a98a8" providerId="ADAL" clId="{A11989EC-631B-4A57-9347-4982F269528F}" dt="2023-02-08T08:56:26.759" v="95" actId="14100"/>
          <ac:picMkLst>
            <pc:docMk/>
            <pc:sldMk cId="1729484669" sldId="4123"/>
            <ac:picMk id="3" creationId="{15A2754A-625C-EC06-774C-CC03EC96541F}"/>
          </ac:picMkLst>
        </pc:picChg>
        <pc:picChg chg="del">
          <ac:chgData name="Nicole Langhart" userId="6bd4f468-2111-49a8-8e1c-b31ed45a98a8" providerId="ADAL" clId="{A11989EC-631B-4A57-9347-4982F269528F}" dt="2023-02-08T08:56:07.728" v="88" actId="478"/>
          <ac:picMkLst>
            <pc:docMk/>
            <pc:sldMk cId="1729484669" sldId="4123"/>
            <ac:picMk id="41" creationId="{904BC638-31E2-F04C-B66E-D486A23F66CA}"/>
          </ac:picMkLst>
        </pc:picChg>
      </pc:sldChg>
      <pc:sldChg chg="addSp delSp modSp mod">
        <pc:chgData name="Nicole Langhart" userId="6bd4f468-2111-49a8-8e1c-b31ed45a98a8" providerId="ADAL" clId="{A11989EC-631B-4A57-9347-4982F269528F}" dt="2023-02-08T08:58:00.767" v="122"/>
        <pc:sldMkLst>
          <pc:docMk/>
          <pc:sldMk cId="2663703586" sldId="4124"/>
        </pc:sldMkLst>
        <pc:spChg chg="mod">
          <ac:chgData name="Nicole Langhart" userId="6bd4f468-2111-49a8-8e1c-b31ed45a98a8" providerId="ADAL" clId="{A11989EC-631B-4A57-9347-4982F269528F}" dt="2023-02-08T08:57:57.583" v="119" actId="2711"/>
          <ac:spMkLst>
            <pc:docMk/>
            <pc:sldMk cId="2663703586" sldId="4124"/>
            <ac:spMk id="35" creationId="{677156A0-5C13-C142-8C13-1344699E48C3}"/>
          </ac:spMkLst>
        </pc:spChg>
        <pc:spChg chg="mod">
          <ac:chgData name="Nicole Langhart" userId="6bd4f468-2111-49a8-8e1c-b31ed45a98a8" providerId="ADAL" clId="{A11989EC-631B-4A57-9347-4982F269528F}" dt="2023-02-08T08:57:57.583" v="119" actId="2711"/>
          <ac:spMkLst>
            <pc:docMk/>
            <pc:sldMk cId="2663703586" sldId="4124"/>
            <ac:spMk id="41" creationId="{C09A4E5A-5537-374C-A1AF-2D00F8A3B871}"/>
          </ac:spMkLst>
        </pc:spChg>
        <pc:spChg chg="mod">
          <ac:chgData name="Nicole Langhart" userId="6bd4f468-2111-49a8-8e1c-b31ed45a98a8" providerId="ADAL" clId="{A11989EC-631B-4A57-9347-4982F269528F}" dt="2023-02-08T08:57:57.583" v="119" actId="2711"/>
          <ac:spMkLst>
            <pc:docMk/>
            <pc:sldMk cId="2663703586" sldId="4124"/>
            <ac:spMk id="44" creationId="{9F7F9A44-2392-734B-AC2B-604768D4326C}"/>
          </ac:spMkLst>
        </pc:spChg>
        <pc:spChg chg="mod">
          <ac:chgData name="Nicole Langhart" userId="6bd4f468-2111-49a8-8e1c-b31ed45a98a8" providerId="ADAL" clId="{A11989EC-631B-4A57-9347-4982F269528F}" dt="2023-02-08T08:57:57.583" v="119" actId="2711"/>
          <ac:spMkLst>
            <pc:docMk/>
            <pc:sldMk cId="2663703586" sldId="4124"/>
            <ac:spMk id="54" creationId="{29222DB9-945D-4B46-9E30-515E90F109A6}"/>
          </ac:spMkLst>
        </pc:spChg>
        <pc:spChg chg="mod">
          <ac:chgData name="Nicole Langhart" userId="6bd4f468-2111-49a8-8e1c-b31ed45a98a8" providerId="ADAL" clId="{A11989EC-631B-4A57-9347-4982F269528F}" dt="2023-02-08T08:57:57.583" v="119" actId="2711"/>
          <ac:spMkLst>
            <pc:docMk/>
            <pc:sldMk cId="2663703586" sldId="4124"/>
            <ac:spMk id="55" creationId="{E4000990-9354-6440-86DA-297F68FB49D2}"/>
          </ac:spMkLst>
        </pc:spChg>
        <pc:spChg chg="mod">
          <ac:chgData name="Nicole Langhart" userId="6bd4f468-2111-49a8-8e1c-b31ed45a98a8" providerId="ADAL" clId="{A11989EC-631B-4A57-9347-4982F269528F}" dt="2023-02-08T08:57:57.583" v="119" actId="2711"/>
          <ac:spMkLst>
            <pc:docMk/>
            <pc:sldMk cId="2663703586" sldId="4124"/>
            <ac:spMk id="56" creationId="{19263D13-6523-7E4D-8B5E-D3272771C45D}"/>
          </ac:spMkLst>
        </pc:spChg>
        <pc:spChg chg="mod">
          <ac:chgData name="Nicole Langhart" userId="6bd4f468-2111-49a8-8e1c-b31ed45a98a8" providerId="ADAL" clId="{A11989EC-631B-4A57-9347-4982F269528F}" dt="2023-02-08T08:57:57.583" v="119" actId="2711"/>
          <ac:spMkLst>
            <pc:docMk/>
            <pc:sldMk cId="2663703586" sldId="4124"/>
            <ac:spMk id="57" creationId="{D73BE4B7-B22E-3C41-BC72-3D431DFC6F84}"/>
          </ac:spMkLst>
        </pc:spChg>
        <pc:spChg chg="mod">
          <ac:chgData name="Nicole Langhart" userId="6bd4f468-2111-49a8-8e1c-b31ed45a98a8" providerId="ADAL" clId="{A11989EC-631B-4A57-9347-4982F269528F}" dt="2023-02-08T08:57:57.583" v="119" actId="2711"/>
          <ac:spMkLst>
            <pc:docMk/>
            <pc:sldMk cId="2663703586" sldId="4124"/>
            <ac:spMk id="58" creationId="{33BBD846-62B3-B34B-8964-493039F8D945}"/>
          </ac:spMkLst>
        </pc:spChg>
        <pc:spChg chg="mod">
          <ac:chgData name="Nicole Langhart" userId="6bd4f468-2111-49a8-8e1c-b31ed45a98a8" providerId="ADAL" clId="{A11989EC-631B-4A57-9347-4982F269528F}" dt="2023-02-08T08:57:57.583" v="119" actId="2711"/>
          <ac:spMkLst>
            <pc:docMk/>
            <pc:sldMk cId="2663703586" sldId="4124"/>
            <ac:spMk id="59" creationId="{C4248271-6B28-684A-9546-1E92D903F5DE}"/>
          </ac:spMkLst>
        </pc:spChg>
        <pc:spChg chg="mod">
          <ac:chgData name="Nicole Langhart" userId="6bd4f468-2111-49a8-8e1c-b31ed45a98a8" providerId="ADAL" clId="{A11989EC-631B-4A57-9347-4982F269528F}" dt="2023-02-08T08:57:57.583" v="119" actId="2711"/>
          <ac:spMkLst>
            <pc:docMk/>
            <pc:sldMk cId="2663703586" sldId="4124"/>
            <ac:spMk id="60" creationId="{9D306779-2A8E-DF47-AF6B-89E4C89F79FE}"/>
          </ac:spMkLst>
        </pc:spChg>
        <pc:spChg chg="mod">
          <ac:chgData name="Nicole Langhart" userId="6bd4f468-2111-49a8-8e1c-b31ed45a98a8" providerId="ADAL" clId="{A11989EC-631B-4A57-9347-4982F269528F}" dt="2023-02-08T08:57:57.583" v="119" actId="2711"/>
          <ac:spMkLst>
            <pc:docMk/>
            <pc:sldMk cId="2663703586" sldId="4124"/>
            <ac:spMk id="61" creationId="{16027292-15A9-404F-AE64-3B0429BEF0ED}"/>
          </ac:spMkLst>
        </pc:spChg>
        <pc:spChg chg="mod">
          <ac:chgData name="Nicole Langhart" userId="6bd4f468-2111-49a8-8e1c-b31ed45a98a8" providerId="ADAL" clId="{A11989EC-631B-4A57-9347-4982F269528F}" dt="2023-02-08T08:57:57.583" v="119" actId="2711"/>
          <ac:spMkLst>
            <pc:docMk/>
            <pc:sldMk cId="2663703586" sldId="4124"/>
            <ac:spMk id="62" creationId="{5C3F570B-6E9D-6E42-911F-3DA90493A35C}"/>
          </ac:spMkLst>
        </pc:spChg>
        <pc:spChg chg="mod">
          <ac:chgData name="Nicole Langhart" userId="6bd4f468-2111-49a8-8e1c-b31ed45a98a8" providerId="ADAL" clId="{A11989EC-631B-4A57-9347-4982F269528F}" dt="2023-02-08T08:57:57.583" v="119" actId="2711"/>
          <ac:spMkLst>
            <pc:docMk/>
            <pc:sldMk cId="2663703586" sldId="4124"/>
            <ac:spMk id="63" creationId="{8C7C9982-C4FE-A14B-B845-2D628F783A82}"/>
          </ac:spMkLst>
        </pc:spChg>
        <pc:spChg chg="mod">
          <ac:chgData name="Nicole Langhart" userId="6bd4f468-2111-49a8-8e1c-b31ed45a98a8" providerId="ADAL" clId="{A11989EC-631B-4A57-9347-4982F269528F}" dt="2023-02-08T08:57:57.583" v="119" actId="2711"/>
          <ac:spMkLst>
            <pc:docMk/>
            <pc:sldMk cId="2663703586" sldId="4124"/>
            <ac:spMk id="64" creationId="{612CBD9D-DED3-5A40-A7C9-34002B43AA1D}"/>
          </ac:spMkLst>
        </pc:spChg>
        <pc:spChg chg="mod">
          <ac:chgData name="Nicole Langhart" userId="6bd4f468-2111-49a8-8e1c-b31ed45a98a8" providerId="ADAL" clId="{A11989EC-631B-4A57-9347-4982F269528F}" dt="2023-02-08T08:57:57.583" v="119" actId="2711"/>
          <ac:spMkLst>
            <pc:docMk/>
            <pc:sldMk cId="2663703586" sldId="4124"/>
            <ac:spMk id="65" creationId="{63B9EF16-2016-8C43-9763-3B00B1868D4D}"/>
          </ac:spMkLst>
        </pc:spChg>
        <pc:spChg chg="mod">
          <ac:chgData name="Nicole Langhart" userId="6bd4f468-2111-49a8-8e1c-b31ed45a98a8" providerId="ADAL" clId="{A11989EC-631B-4A57-9347-4982F269528F}" dt="2023-02-08T08:57:57.583" v="119" actId="2711"/>
          <ac:spMkLst>
            <pc:docMk/>
            <pc:sldMk cId="2663703586" sldId="4124"/>
            <ac:spMk id="66" creationId="{0CB79120-FF76-3740-ACB1-E6547E04EC8E}"/>
          </ac:spMkLst>
        </pc:spChg>
        <pc:spChg chg="mod">
          <ac:chgData name="Nicole Langhart" userId="6bd4f468-2111-49a8-8e1c-b31ed45a98a8" providerId="ADAL" clId="{A11989EC-631B-4A57-9347-4982F269528F}" dt="2023-02-08T08:57:57.583" v="119" actId="2711"/>
          <ac:spMkLst>
            <pc:docMk/>
            <pc:sldMk cId="2663703586" sldId="4124"/>
            <ac:spMk id="67" creationId="{7143FF5D-397A-8440-86A2-60C32C790743}"/>
          </ac:spMkLst>
        </pc:spChg>
        <pc:spChg chg="mod">
          <ac:chgData name="Nicole Langhart" userId="6bd4f468-2111-49a8-8e1c-b31ed45a98a8" providerId="ADAL" clId="{A11989EC-631B-4A57-9347-4982F269528F}" dt="2023-02-08T08:57:57.583" v="119" actId="2711"/>
          <ac:spMkLst>
            <pc:docMk/>
            <pc:sldMk cId="2663703586" sldId="4124"/>
            <ac:spMk id="69" creationId="{5B3A02F8-D090-B94E-AC53-B9364C6CE3B0}"/>
          </ac:spMkLst>
        </pc:spChg>
        <pc:picChg chg="add mod">
          <ac:chgData name="Nicole Langhart" userId="6bd4f468-2111-49a8-8e1c-b31ed45a98a8" providerId="ADAL" clId="{A11989EC-631B-4A57-9347-4982F269528F}" dt="2023-02-08T08:58:00.767" v="122"/>
          <ac:picMkLst>
            <pc:docMk/>
            <pc:sldMk cId="2663703586" sldId="4124"/>
            <ac:picMk id="2" creationId="{A4E703F6-927A-EAE6-4273-EB11E399BAD7}"/>
          </ac:picMkLst>
        </pc:picChg>
        <pc:picChg chg="del mod">
          <ac:chgData name="Nicole Langhart" userId="6bd4f468-2111-49a8-8e1c-b31ed45a98a8" providerId="ADAL" clId="{A11989EC-631B-4A57-9347-4982F269528F}" dt="2023-02-08T08:58:00.542" v="121" actId="478"/>
          <ac:picMkLst>
            <pc:docMk/>
            <pc:sldMk cId="2663703586" sldId="4124"/>
            <ac:picMk id="39" creationId="{629A5B08-983B-0F43-A4C1-D48B069BA147}"/>
          </ac:picMkLst>
        </pc:picChg>
      </pc:sldChg>
      <pc:sldChg chg="addSp delSp modSp mod">
        <pc:chgData name="Nicole Langhart" userId="6bd4f468-2111-49a8-8e1c-b31ed45a98a8" providerId="ADAL" clId="{A11989EC-631B-4A57-9347-4982F269528F}" dt="2023-02-08T08:57:40.471" v="115"/>
        <pc:sldMkLst>
          <pc:docMk/>
          <pc:sldMk cId="1460313328" sldId="4125"/>
        </pc:sldMkLst>
        <pc:spChg chg="mod">
          <ac:chgData name="Nicole Langhart" userId="6bd4f468-2111-49a8-8e1c-b31ed45a98a8" providerId="ADAL" clId="{A11989EC-631B-4A57-9347-4982F269528F}" dt="2023-02-08T08:57:36.332" v="114" actId="2711"/>
          <ac:spMkLst>
            <pc:docMk/>
            <pc:sldMk cId="1460313328" sldId="4125"/>
            <ac:spMk id="34" creationId="{50332F00-0F71-7E49-8D5C-B8A99F5827E9}"/>
          </ac:spMkLst>
        </pc:spChg>
        <pc:spChg chg="mod">
          <ac:chgData name="Nicole Langhart" userId="6bd4f468-2111-49a8-8e1c-b31ed45a98a8" providerId="ADAL" clId="{A11989EC-631B-4A57-9347-4982F269528F}" dt="2023-02-08T08:57:36.332" v="114" actId="2711"/>
          <ac:spMkLst>
            <pc:docMk/>
            <pc:sldMk cId="1460313328" sldId="4125"/>
            <ac:spMk id="36" creationId="{D54F04D8-4474-5040-AF06-FAF5BD7B79FA}"/>
          </ac:spMkLst>
        </pc:spChg>
        <pc:spChg chg="mod">
          <ac:chgData name="Nicole Langhart" userId="6bd4f468-2111-49a8-8e1c-b31ed45a98a8" providerId="ADAL" clId="{A11989EC-631B-4A57-9347-4982F269528F}" dt="2023-02-08T08:57:36.332" v="114" actId="2711"/>
          <ac:spMkLst>
            <pc:docMk/>
            <pc:sldMk cId="1460313328" sldId="4125"/>
            <ac:spMk id="37" creationId="{6BCDE521-6B8C-5C4B-9FA0-EBDFE4D54EB3}"/>
          </ac:spMkLst>
        </pc:spChg>
        <pc:spChg chg="mod">
          <ac:chgData name="Nicole Langhart" userId="6bd4f468-2111-49a8-8e1c-b31ed45a98a8" providerId="ADAL" clId="{A11989EC-631B-4A57-9347-4982F269528F}" dt="2023-02-08T08:57:36.332" v="114" actId="2711"/>
          <ac:spMkLst>
            <pc:docMk/>
            <pc:sldMk cId="1460313328" sldId="4125"/>
            <ac:spMk id="40" creationId="{CDD30987-2D3B-5B40-949C-1892891E031F}"/>
          </ac:spMkLst>
        </pc:spChg>
        <pc:spChg chg="mod">
          <ac:chgData name="Nicole Langhart" userId="6bd4f468-2111-49a8-8e1c-b31ed45a98a8" providerId="ADAL" clId="{A11989EC-631B-4A57-9347-4982F269528F}" dt="2023-02-08T08:57:36.332" v="114" actId="2711"/>
          <ac:spMkLst>
            <pc:docMk/>
            <pc:sldMk cId="1460313328" sldId="4125"/>
            <ac:spMk id="41" creationId="{C09A4E5A-5537-374C-A1AF-2D00F8A3B871}"/>
          </ac:spMkLst>
        </pc:spChg>
        <pc:spChg chg="mod">
          <ac:chgData name="Nicole Langhart" userId="6bd4f468-2111-49a8-8e1c-b31ed45a98a8" providerId="ADAL" clId="{A11989EC-631B-4A57-9347-4982F269528F}" dt="2023-02-08T08:57:36.332" v="114" actId="2711"/>
          <ac:spMkLst>
            <pc:docMk/>
            <pc:sldMk cId="1460313328" sldId="4125"/>
            <ac:spMk id="42" creationId="{279F762B-BA00-B84F-8428-3C08A2551A26}"/>
          </ac:spMkLst>
        </pc:spChg>
        <pc:spChg chg="mod">
          <ac:chgData name="Nicole Langhart" userId="6bd4f468-2111-49a8-8e1c-b31ed45a98a8" providerId="ADAL" clId="{A11989EC-631B-4A57-9347-4982F269528F}" dt="2023-02-08T08:57:36.332" v="114" actId="2711"/>
          <ac:spMkLst>
            <pc:docMk/>
            <pc:sldMk cId="1460313328" sldId="4125"/>
            <ac:spMk id="43" creationId="{C6C7042F-64D0-8642-A17D-9B3289AD709E}"/>
          </ac:spMkLst>
        </pc:spChg>
        <pc:spChg chg="mod">
          <ac:chgData name="Nicole Langhart" userId="6bd4f468-2111-49a8-8e1c-b31ed45a98a8" providerId="ADAL" clId="{A11989EC-631B-4A57-9347-4982F269528F}" dt="2023-02-08T08:57:36.332" v="114" actId="2711"/>
          <ac:spMkLst>
            <pc:docMk/>
            <pc:sldMk cId="1460313328" sldId="4125"/>
            <ac:spMk id="44" creationId="{9F7F9A44-2392-734B-AC2B-604768D4326C}"/>
          </ac:spMkLst>
        </pc:spChg>
        <pc:spChg chg="mod">
          <ac:chgData name="Nicole Langhart" userId="6bd4f468-2111-49a8-8e1c-b31ed45a98a8" providerId="ADAL" clId="{A11989EC-631B-4A57-9347-4982F269528F}" dt="2023-02-08T08:57:36.332" v="114" actId="2711"/>
          <ac:spMkLst>
            <pc:docMk/>
            <pc:sldMk cId="1460313328" sldId="4125"/>
            <ac:spMk id="47" creationId="{C37B7C3F-7498-174D-BF7A-DE14C6816D44}"/>
          </ac:spMkLst>
        </pc:spChg>
        <pc:spChg chg="mod">
          <ac:chgData name="Nicole Langhart" userId="6bd4f468-2111-49a8-8e1c-b31ed45a98a8" providerId="ADAL" clId="{A11989EC-631B-4A57-9347-4982F269528F}" dt="2023-02-08T08:57:36.332" v="114" actId="2711"/>
          <ac:spMkLst>
            <pc:docMk/>
            <pc:sldMk cId="1460313328" sldId="4125"/>
            <ac:spMk id="48" creationId="{5DD8A54E-6586-E34F-87DD-7F0B44746AD3}"/>
          </ac:spMkLst>
        </pc:spChg>
        <pc:spChg chg="mod">
          <ac:chgData name="Nicole Langhart" userId="6bd4f468-2111-49a8-8e1c-b31ed45a98a8" providerId="ADAL" clId="{A11989EC-631B-4A57-9347-4982F269528F}" dt="2023-02-08T08:57:36.332" v="114" actId="2711"/>
          <ac:spMkLst>
            <pc:docMk/>
            <pc:sldMk cId="1460313328" sldId="4125"/>
            <ac:spMk id="49" creationId="{F586ED4E-F7F2-4146-A104-F55483FA1680}"/>
          </ac:spMkLst>
        </pc:spChg>
        <pc:spChg chg="mod">
          <ac:chgData name="Nicole Langhart" userId="6bd4f468-2111-49a8-8e1c-b31ed45a98a8" providerId="ADAL" clId="{A11989EC-631B-4A57-9347-4982F269528F}" dt="2023-02-08T08:57:36.332" v="114" actId="2711"/>
          <ac:spMkLst>
            <pc:docMk/>
            <pc:sldMk cId="1460313328" sldId="4125"/>
            <ac:spMk id="54" creationId="{29222DB9-945D-4B46-9E30-515E90F109A6}"/>
          </ac:spMkLst>
        </pc:spChg>
        <pc:spChg chg="mod">
          <ac:chgData name="Nicole Langhart" userId="6bd4f468-2111-49a8-8e1c-b31ed45a98a8" providerId="ADAL" clId="{A11989EC-631B-4A57-9347-4982F269528F}" dt="2023-02-08T08:57:36.332" v="114" actId="2711"/>
          <ac:spMkLst>
            <pc:docMk/>
            <pc:sldMk cId="1460313328" sldId="4125"/>
            <ac:spMk id="55" creationId="{E4000990-9354-6440-86DA-297F68FB49D2}"/>
          </ac:spMkLst>
        </pc:spChg>
        <pc:spChg chg="mod">
          <ac:chgData name="Nicole Langhart" userId="6bd4f468-2111-49a8-8e1c-b31ed45a98a8" providerId="ADAL" clId="{A11989EC-631B-4A57-9347-4982F269528F}" dt="2023-02-08T08:57:36.332" v="114" actId="2711"/>
          <ac:spMkLst>
            <pc:docMk/>
            <pc:sldMk cId="1460313328" sldId="4125"/>
            <ac:spMk id="56" creationId="{19263D13-6523-7E4D-8B5E-D3272771C45D}"/>
          </ac:spMkLst>
        </pc:spChg>
        <pc:spChg chg="mod">
          <ac:chgData name="Nicole Langhart" userId="6bd4f468-2111-49a8-8e1c-b31ed45a98a8" providerId="ADAL" clId="{A11989EC-631B-4A57-9347-4982F269528F}" dt="2023-02-08T08:57:36.332" v="114" actId="2711"/>
          <ac:spMkLst>
            <pc:docMk/>
            <pc:sldMk cId="1460313328" sldId="4125"/>
            <ac:spMk id="58" creationId="{33BBD846-62B3-B34B-8964-493039F8D945}"/>
          </ac:spMkLst>
        </pc:spChg>
        <pc:spChg chg="mod">
          <ac:chgData name="Nicole Langhart" userId="6bd4f468-2111-49a8-8e1c-b31ed45a98a8" providerId="ADAL" clId="{A11989EC-631B-4A57-9347-4982F269528F}" dt="2023-02-08T08:57:36.332" v="114" actId="2711"/>
          <ac:spMkLst>
            <pc:docMk/>
            <pc:sldMk cId="1460313328" sldId="4125"/>
            <ac:spMk id="59" creationId="{C4248271-6B28-684A-9546-1E92D903F5DE}"/>
          </ac:spMkLst>
        </pc:spChg>
        <pc:spChg chg="mod">
          <ac:chgData name="Nicole Langhart" userId="6bd4f468-2111-49a8-8e1c-b31ed45a98a8" providerId="ADAL" clId="{A11989EC-631B-4A57-9347-4982F269528F}" dt="2023-02-08T08:57:36.332" v="114" actId="2711"/>
          <ac:spMkLst>
            <pc:docMk/>
            <pc:sldMk cId="1460313328" sldId="4125"/>
            <ac:spMk id="61" creationId="{16027292-15A9-404F-AE64-3B0429BEF0ED}"/>
          </ac:spMkLst>
        </pc:spChg>
        <pc:spChg chg="mod">
          <ac:chgData name="Nicole Langhart" userId="6bd4f468-2111-49a8-8e1c-b31ed45a98a8" providerId="ADAL" clId="{A11989EC-631B-4A57-9347-4982F269528F}" dt="2023-02-08T08:57:36.332" v="114" actId="2711"/>
          <ac:spMkLst>
            <pc:docMk/>
            <pc:sldMk cId="1460313328" sldId="4125"/>
            <ac:spMk id="62" creationId="{5C3F570B-6E9D-6E42-911F-3DA90493A35C}"/>
          </ac:spMkLst>
        </pc:spChg>
        <pc:spChg chg="mod">
          <ac:chgData name="Nicole Langhart" userId="6bd4f468-2111-49a8-8e1c-b31ed45a98a8" providerId="ADAL" clId="{A11989EC-631B-4A57-9347-4982F269528F}" dt="2023-02-08T08:57:36.332" v="114" actId="2711"/>
          <ac:spMkLst>
            <pc:docMk/>
            <pc:sldMk cId="1460313328" sldId="4125"/>
            <ac:spMk id="64" creationId="{612CBD9D-DED3-5A40-A7C9-34002B43AA1D}"/>
          </ac:spMkLst>
        </pc:spChg>
        <pc:spChg chg="mod">
          <ac:chgData name="Nicole Langhart" userId="6bd4f468-2111-49a8-8e1c-b31ed45a98a8" providerId="ADAL" clId="{A11989EC-631B-4A57-9347-4982F269528F}" dt="2023-02-08T08:57:36.332" v="114" actId="2711"/>
          <ac:spMkLst>
            <pc:docMk/>
            <pc:sldMk cId="1460313328" sldId="4125"/>
            <ac:spMk id="65" creationId="{63B9EF16-2016-8C43-9763-3B00B1868D4D}"/>
          </ac:spMkLst>
        </pc:spChg>
        <pc:spChg chg="mod">
          <ac:chgData name="Nicole Langhart" userId="6bd4f468-2111-49a8-8e1c-b31ed45a98a8" providerId="ADAL" clId="{A11989EC-631B-4A57-9347-4982F269528F}" dt="2023-02-08T08:57:36.332" v="114" actId="2711"/>
          <ac:spMkLst>
            <pc:docMk/>
            <pc:sldMk cId="1460313328" sldId="4125"/>
            <ac:spMk id="68" creationId="{0242A081-C000-3E4F-A1D0-D04C3D76E729}"/>
          </ac:spMkLst>
        </pc:spChg>
        <pc:spChg chg="mod">
          <ac:chgData name="Nicole Langhart" userId="6bd4f468-2111-49a8-8e1c-b31ed45a98a8" providerId="ADAL" clId="{A11989EC-631B-4A57-9347-4982F269528F}" dt="2023-02-08T08:57:36.332" v="114" actId="2711"/>
          <ac:spMkLst>
            <pc:docMk/>
            <pc:sldMk cId="1460313328" sldId="4125"/>
            <ac:spMk id="79" creationId="{39DC6DC4-4079-704F-9D72-B109A42EE865}"/>
          </ac:spMkLst>
        </pc:spChg>
        <pc:spChg chg="mod">
          <ac:chgData name="Nicole Langhart" userId="6bd4f468-2111-49a8-8e1c-b31ed45a98a8" providerId="ADAL" clId="{A11989EC-631B-4A57-9347-4982F269528F}" dt="2023-02-08T08:57:36.332" v="114" actId="2711"/>
          <ac:spMkLst>
            <pc:docMk/>
            <pc:sldMk cId="1460313328" sldId="4125"/>
            <ac:spMk id="80" creationId="{FE105DDC-3967-624C-8476-33CD35B96513}"/>
          </ac:spMkLst>
        </pc:spChg>
        <pc:spChg chg="mod">
          <ac:chgData name="Nicole Langhart" userId="6bd4f468-2111-49a8-8e1c-b31ed45a98a8" providerId="ADAL" clId="{A11989EC-631B-4A57-9347-4982F269528F}" dt="2023-02-08T08:57:36.332" v="114" actId="2711"/>
          <ac:spMkLst>
            <pc:docMk/>
            <pc:sldMk cId="1460313328" sldId="4125"/>
            <ac:spMk id="81" creationId="{A0ADFBAF-5BA2-2D44-AACD-5F9508769A3C}"/>
          </ac:spMkLst>
        </pc:spChg>
        <pc:spChg chg="mod">
          <ac:chgData name="Nicole Langhart" userId="6bd4f468-2111-49a8-8e1c-b31ed45a98a8" providerId="ADAL" clId="{A11989EC-631B-4A57-9347-4982F269528F}" dt="2023-02-08T08:57:36.332" v="114" actId="2711"/>
          <ac:spMkLst>
            <pc:docMk/>
            <pc:sldMk cId="1460313328" sldId="4125"/>
            <ac:spMk id="82" creationId="{A656168F-3A18-5E43-8F25-1C50E6413D48}"/>
          </ac:spMkLst>
        </pc:spChg>
        <pc:picChg chg="add mod">
          <ac:chgData name="Nicole Langhart" userId="6bd4f468-2111-49a8-8e1c-b31ed45a98a8" providerId="ADAL" clId="{A11989EC-631B-4A57-9347-4982F269528F}" dt="2023-02-08T08:57:40.471" v="115"/>
          <ac:picMkLst>
            <pc:docMk/>
            <pc:sldMk cId="1460313328" sldId="4125"/>
            <ac:picMk id="2" creationId="{C030CB89-E258-907F-1484-ABC1CC6BC856}"/>
          </ac:picMkLst>
        </pc:picChg>
        <pc:picChg chg="del">
          <ac:chgData name="Nicole Langhart" userId="6bd4f468-2111-49a8-8e1c-b31ed45a98a8" providerId="ADAL" clId="{A11989EC-631B-4A57-9347-4982F269528F}" dt="2023-02-08T08:57:33.681" v="113" actId="478"/>
          <ac:picMkLst>
            <pc:docMk/>
            <pc:sldMk cId="1460313328" sldId="4125"/>
            <ac:picMk id="39" creationId="{629A5B08-983B-0F43-A4C1-D48B069BA147}"/>
          </ac:picMkLst>
        </pc:picChg>
      </pc:sldChg>
      <pc:sldChg chg="addSp delSp modSp mod">
        <pc:chgData name="Nicole Langhart" userId="6bd4f468-2111-49a8-8e1c-b31ed45a98a8" providerId="ADAL" clId="{A11989EC-631B-4A57-9347-4982F269528F}" dt="2023-02-08T08:57:31.144" v="112"/>
        <pc:sldMkLst>
          <pc:docMk/>
          <pc:sldMk cId="3184895269" sldId="4126"/>
        </pc:sldMkLst>
        <pc:spChg chg="mod">
          <ac:chgData name="Nicole Langhart" userId="6bd4f468-2111-49a8-8e1c-b31ed45a98a8" providerId="ADAL" clId="{A11989EC-631B-4A57-9347-4982F269528F}" dt="2023-02-08T08:57:20.239" v="108" actId="404"/>
          <ac:spMkLst>
            <pc:docMk/>
            <pc:sldMk cId="3184895269" sldId="4126"/>
            <ac:spMk id="41" creationId="{C09A4E5A-5537-374C-A1AF-2D00F8A3B871}"/>
          </ac:spMkLst>
        </pc:spChg>
        <pc:spChg chg="mod">
          <ac:chgData name="Nicole Langhart" userId="6bd4f468-2111-49a8-8e1c-b31ed45a98a8" providerId="ADAL" clId="{A11989EC-631B-4A57-9347-4982F269528F}" dt="2023-02-08T08:57:20.239" v="108" actId="404"/>
          <ac:spMkLst>
            <pc:docMk/>
            <pc:sldMk cId="3184895269" sldId="4126"/>
            <ac:spMk id="44" creationId="{9F7F9A44-2392-734B-AC2B-604768D4326C}"/>
          </ac:spMkLst>
        </pc:spChg>
        <pc:spChg chg="mod">
          <ac:chgData name="Nicole Langhart" userId="6bd4f468-2111-49a8-8e1c-b31ed45a98a8" providerId="ADAL" clId="{A11989EC-631B-4A57-9347-4982F269528F}" dt="2023-02-08T08:57:20.239" v="108" actId="404"/>
          <ac:spMkLst>
            <pc:docMk/>
            <pc:sldMk cId="3184895269" sldId="4126"/>
            <ac:spMk id="54" creationId="{29222DB9-945D-4B46-9E30-515E90F109A6}"/>
          </ac:spMkLst>
        </pc:spChg>
        <pc:spChg chg="mod">
          <ac:chgData name="Nicole Langhart" userId="6bd4f468-2111-49a8-8e1c-b31ed45a98a8" providerId="ADAL" clId="{A11989EC-631B-4A57-9347-4982F269528F}" dt="2023-02-08T08:57:20.239" v="108" actId="404"/>
          <ac:spMkLst>
            <pc:docMk/>
            <pc:sldMk cId="3184895269" sldId="4126"/>
            <ac:spMk id="55" creationId="{E4000990-9354-6440-86DA-297F68FB49D2}"/>
          </ac:spMkLst>
        </pc:spChg>
        <pc:spChg chg="mod">
          <ac:chgData name="Nicole Langhart" userId="6bd4f468-2111-49a8-8e1c-b31ed45a98a8" providerId="ADAL" clId="{A11989EC-631B-4A57-9347-4982F269528F}" dt="2023-02-08T08:57:20.239" v="108" actId="404"/>
          <ac:spMkLst>
            <pc:docMk/>
            <pc:sldMk cId="3184895269" sldId="4126"/>
            <ac:spMk id="56" creationId="{19263D13-6523-7E4D-8B5E-D3272771C45D}"/>
          </ac:spMkLst>
        </pc:spChg>
        <pc:spChg chg="mod">
          <ac:chgData name="Nicole Langhart" userId="6bd4f468-2111-49a8-8e1c-b31ed45a98a8" providerId="ADAL" clId="{A11989EC-631B-4A57-9347-4982F269528F}" dt="2023-02-08T08:57:20.239" v="108" actId="404"/>
          <ac:spMkLst>
            <pc:docMk/>
            <pc:sldMk cId="3184895269" sldId="4126"/>
            <ac:spMk id="57" creationId="{D73BE4B7-B22E-3C41-BC72-3D431DFC6F84}"/>
          </ac:spMkLst>
        </pc:spChg>
        <pc:spChg chg="mod">
          <ac:chgData name="Nicole Langhart" userId="6bd4f468-2111-49a8-8e1c-b31ed45a98a8" providerId="ADAL" clId="{A11989EC-631B-4A57-9347-4982F269528F}" dt="2023-02-08T08:57:20.239" v="108" actId="404"/>
          <ac:spMkLst>
            <pc:docMk/>
            <pc:sldMk cId="3184895269" sldId="4126"/>
            <ac:spMk id="60" creationId="{3813C799-BF23-A043-BCF5-FDE6E939B5CF}"/>
          </ac:spMkLst>
        </pc:spChg>
        <pc:spChg chg="mod">
          <ac:chgData name="Nicole Langhart" userId="6bd4f468-2111-49a8-8e1c-b31ed45a98a8" providerId="ADAL" clId="{A11989EC-631B-4A57-9347-4982F269528F}" dt="2023-02-08T08:57:20.239" v="108" actId="404"/>
          <ac:spMkLst>
            <pc:docMk/>
            <pc:sldMk cId="3184895269" sldId="4126"/>
            <ac:spMk id="66" creationId="{280FBCFA-40BE-C24C-91A6-F240082F0E71}"/>
          </ac:spMkLst>
        </pc:spChg>
        <pc:spChg chg="mod">
          <ac:chgData name="Nicole Langhart" userId="6bd4f468-2111-49a8-8e1c-b31ed45a98a8" providerId="ADAL" clId="{A11989EC-631B-4A57-9347-4982F269528F}" dt="2023-02-08T08:57:20.239" v="108" actId="404"/>
          <ac:spMkLst>
            <pc:docMk/>
            <pc:sldMk cId="3184895269" sldId="4126"/>
            <ac:spMk id="67" creationId="{7976A0C3-EC1D-524C-9471-E9F323BF39C9}"/>
          </ac:spMkLst>
        </pc:spChg>
        <pc:spChg chg="mod">
          <ac:chgData name="Nicole Langhart" userId="6bd4f468-2111-49a8-8e1c-b31ed45a98a8" providerId="ADAL" clId="{A11989EC-631B-4A57-9347-4982F269528F}" dt="2023-02-08T08:57:20.239" v="108" actId="404"/>
          <ac:spMkLst>
            <pc:docMk/>
            <pc:sldMk cId="3184895269" sldId="4126"/>
            <ac:spMk id="69" creationId="{A96A8834-CE73-CF44-B115-D9EB9DC5C8C6}"/>
          </ac:spMkLst>
        </pc:spChg>
        <pc:spChg chg="mod">
          <ac:chgData name="Nicole Langhart" userId="6bd4f468-2111-49a8-8e1c-b31ed45a98a8" providerId="ADAL" clId="{A11989EC-631B-4A57-9347-4982F269528F}" dt="2023-02-08T08:57:20.239" v="108" actId="404"/>
          <ac:spMkLst>
            <pc:docMk/>
            <pc:sldMk cId="3184895269" sldId="4126"/>
            <ac:spMk id="70" creationId="{C11B8F82-4AA6-C147-A21B-465836037D70}"/>
          </ac:spMkLst>
        </pc:spChg>
        <pc:spChg chg="mod">
          <ac:chgData name="Nicole Langhart" userId="6bd4f468-2111-49a8-8e1c-b31ed45a98a8" providerId="ADAL" clId="{A11989EC-631B-4A57-9347-4982F269528F}" dt="2023-02-08T08:57:20.239" v="108" actId="404"/>
          <ac:spMkLst>
            <pc:docMk/>
            <pc:sldMk cId="3184895269" sldId="4126"/>
            <ac:spMk id="71" creationId="{AE529B3E-E4DE-8942-8A40-F6F6227DBE7A}"/>
          </ac:spMkLst>
        </pc:spChg>
        <pc:spChg chg="mod">
          <ac:chgData name="Nicole Langhart" userId="6bd4f468-2111-49a8-8e1c-b31ed45a98a8" providerId="ADAL" clId="{A11989EC-631B-4A57-9347-4982F269528F}" dt="2023-02-08T08:57:20.239" v="108" actId="404"/>
          <ac:spMkLst>
            <pc:docMk/>
            <pc:sldMk cId="3184895269" sldId="4126"/>
            <ac:spMk id="76" creationId="{0A05228E-EC5D-364B-B9AA-BB44CE7A1C9D}"/>
          </ac:spMkLst>
        </pc:spChg>
        <pc:spChg chg="mod">
          <ac:chgData name="Nicole Langhart" userId="6bd4f468-2111-49a8-8e1c-b31ed45a98a8" providerId="ADAL" clId="{A11989EC-631B-4A57-9347-4982F269528F}" dt="2023-02-08T08:57:20.239" v="108" actId="404"/>
          <ac:spMkLst>
            <pc:docMk/>
            <pc:sldMk cId="3184895269" sldId="4126"/>
            <ac:spMk id="77" creationId="{70916082-8B17-424E-B1BF-5F1AC60B8647}"/>
          </ac:spMkLst>
        </pc:spChg>
        <pc:spChg chg="mod">
          <ac:chgData name="Nicole Langhart" userId="6bd4f468-2111-49a8-8e1c-b31ed45a98a8" providerId="ADAL" clId="{A11989EC-631B-4A57-9347-4982F269528F}" dt="2023-02-08T08:57:20.239" v="108" actId="404"/>
          <ac:spMkLst>
            <pc:docMk/>
            <pc:sldMk cId="3184895269" sldId="4126"/>
            <ac:spMk id="78" creationId="{D4A14F10-B202-DB4D-A7D1-62C0666C9BE1}"/>
          </ac:spMkLst>
        </pc:spChg>
        <pc:spChg chg="mod">
          <ac:chgData name="Nicole Langhart" userId="6bd4f468-2111-49a8-8e1c-b31ed45a98a8" providerId="ADAL" clId="{A11989EC-631B-4A57-9347-4982F269528F}" dt="2023-02-08T08:57:20.239" v="108" actId="404"/>
          <ac:spMkLst>
            <pc:docMk/>
            <pc:sldMk cId="3184895269" sldId="4126"/>
            <ac:spMk id="79" creationId="{F40D9F5D-D2C6-F243-9E69-6FE0A6F71F11}"/>
          </ac:spMkLst>
        </pc:spChg>
        <pc:spChg chg="mod">
          <ac:chgData name="Nicole Langhart" userId="6bd4f468-2111-49a8-8e1c-b31ed45a98a8" providerId="ADAL" clId="{A11989EC-631B-4A57-9347-4982F269528F}" dt="2023-02-08T08:57:20.239" v="108" actId="404"/>
          <ac:spMkLst>
            <pc:docMk/>
            <pc:sldMk cId="3184895269" sldId="4126"/>
            <ac:spMk id="80" creationId="{2A476EC9-81E4-9F41-9632-C0F7031D2505}"/>
          </ac:spMkLst>
        </pc:spChg>
        <pc:spChg chg="mod">
          <ac:chgData name="Nicole Langhart" userId="6bd4f468-2111-49a8-8e1c-b31ed45a98a8" providerId="ADAL" clId="{A11989EC-631B-4A57-9347-4982F269528F}" dt="2023-02-08T08:57:20.239" v="108" actId="404"/>
          <ac:spMkLst>
            <pc:docMk/>
            <pc:sldMk cId="3184895269" sldId="4126"/>
            <ac:spMk id="81" creationId="{C21410AA-6240-F945-840F-F36E5E6CF635}"/>
          </ac:spMkLst>
        </pc:spChg>
        <pc:spChg chg="mod">
          <ac:chgData name="Nicole Langhart" userId="6bd4f468-2111-49a8-8e1c-b31ed45a98a8" providerId="ADAL" clId="{A11989EC-631B-4A57-9347-4982F269528F}" dt="2023-02-08T08:57:20.239" v="108" actId="404"/>
          <ac:spMkLst>
            <pc:docMk/>
            <pc:sldMk cId="3184895269" sldId="4126"/>
            <ac:spMk id="83" creationId="{8B2BBB7B-D206-2241-A0F1-560670054441}"/>
          </ac:spMkLst>
        </pc:spChg>
        <pc:spChg chg="mod">
          <ac:chgData name="Nicole Langhart" userId="6bd4f468-2111-49a8-8e1c-b31ed45a98a8" providerId="ADAL" clId="{A11989EC-631B-4A57-9347-4982F269528F}" dt="2023-02-08T08:57:20.239" v="108" actId="404"/>
          <ac:spMkLst>
            <pc:docMk/>
            <pc:sldMk cId="3184895269" sldId="4126"/>
            <ac:spMk id="84" creationId="{CC1A6C54-F0FD-5546-A7CA-B9EB8E35176C}"/>
          </ac:spMkLst>
        </pc:spChg>
        <pc:spChg chg="mod">
          <ac:chgData name="Nicole Langhart" userId="6bd4f468-2111-49a8-8e1c-b31ed45a98a8" providerId="ADAL" clId="{A11989EC-631B-4A57-9347-4982F269528F}" dt="2023-02-08T08:57:20.239" v="108" actId="404"/>
          <ac:spMkLst>
            <pc:docMk/>
            <pc:sldMk cId="3184895269" sldId="4126"/>
            <ac:spMk id="86" creationId="{7FB3A5E1-DB02-6140-8011-DBDF613EED0D}"/>
          </ac:spMkLst>
        </pc:spChg>
        <pc:spChg chg="mod">
          <ac:chgData name="Nicole Langhart" userId="6bd4f468-2111-49a8-8e1c-b31ed45a98a8" providerId="ADAL" clId="{A11989EC-631B-4A57-9347-4982F269528F}" dt="2023-02-08T08:57:20.239" v="108" actId="404"/>
          <ac:spMkLst>
            <pc:docMk/>
            <pc:sldMk cId="3184895269" sldId="4126"/>
            <ac:spMk id="87" creationId="{FE233CCE-811D-3641-9790-ED666A445773}"/>
          </ac:spMkLst>
        </pc:spChg>
        <pc:spChg chg="mod">
          <ac:chgData name="Nicole Langhart" userId="6bd4f468-2111-49a8-8e1c-b31ed45a98a8" providerId="ADAL" clId="{A11989EC-631B-4A57-9347-4982F269528F}" dt="2023-02-08T08:57:20.239" v="108" actId="404"/>
          <ac:spMkLst>
            <pc:docMk/>
            <pc:sldMk cId="3184895269" sldId="4126"/>
            <ac:spMk id="89" creationId="{1D8444DC-71FE-6542-8130-01EF14BDB2A7}"/>
          </ac:spMkLst>
        </pc:spChg>
        <pc:spChg chg="mod">
          <ac:chgData name="Nicole Langhart" userId="6bd4f468-2111-49a8-8e1c-b31ed45a98a8" providerId="ADAL" clId="{A11989EC-631B-4A57-9347-4982F269528F}" dt="2023-02-08T08:57:20.239" v="108" actId="404"/>
          <ac:spMkLst>
            <pc:docMk/>
            <pc:sldMk cId="3184895269" sldId="4126"/>
            <ac:spMk id="90" creationId="{E6D9B197-2EF0-194F-B12D-02494077CC86}"/>
          </ac:spMkLst>
        </pc:spChg>
        <pc:spChg chg="mod">
          <ac:chgData name="Nicole Langhart" userId="6bd4f468-2111-49a8-8e1c-b31ed45a98a8" providerId="ADAL" clId="{A11989EC-631B-4A57-9347-4982F269528F}" dt="2023-02-08T08:57:20.239" v="108" actId="404"/>
          <ac:spMkLst>
            <pc:docMk/>
            <pc:sldMk cId="3184895269" sldId="4126"/>
            <ac:spMk id="92" creationId="{966F4A50-3429-7F45-AE84-F06B9B76456C}"/>
          </ac:spMkLst>
        </pc:spChg>
        <pc:spChg chg="mod">
          <ac:chgData name="Nicole Langhart" userId="6bd4f468-2111-49a8-8e1c-b31ed45a98a8" providerId="ADAL" clId="{A11989EC-631B-4A57-9347-4982F269528F}" dt="2023-02-08T08:57:20.239" v="108" actId="404"/>
          <ac:spMkLst>
            <pc:docMk/>
            <pc:sldMk cId="3184895269" sldId="4126"/>
            <ac:spMk id="93" creationId="{A0A9399A-9BAA-7B44-BC14-0BBB21DB8BCE}"/>
          </ac:spMkLst>
        </pc:spChg>
        <pc:picChg chg="add del mod">
          <ac:chgData name="Nicole Langhart" userId="6bd4f468-2111-49a8-8e1c-b31ed45a98a8" providerId="ADAL" clId="{A11989EC-631B-4A57-9347-4982F269528F}" dt="2023-02-08T08:57:29.381" v="110"/>
          <ac:picMkLst>
            <pc:docMk/>
            <pc:sldMk cId="3184895269" sldId="4126"/>
            <ac:picMk id="2" creationId="{B8D69B03-6B41-76AF-6E02-0F8CDB37CCF0}"/>
          </ac:picMkLst>
        </pc:picChg>
        <pc:picChg chg="add mod">
          <ac:chgData name="Nicole Langhart" userId="6bd4f468-2111-49a8-8e1c-b31ed45a98a8" providerId="ADAL" clId="{A11989EC-631B-4A57-9347-4982F269528F}" dt="2023-02-08T08:57:31.144" v="112"/>
          <ac:picMkLst>
            <pc:docMk/>
            <pc:sldMk cId="3184895269" sldId="4126"/>
            <ac:picMk id="3" creationId="{1064374C-6C88-90D3-DC2F-A589B1B1D00A}"/>
          </ac:picMkLst>
        </pc:picChg>
        <pc:picChg chg="del">
          <ac:chgData name="Nicole Langhart" userId="6bd4f468-2111-49a8-8e1c-b31ed45a98a8" providerId="ADAL" clId="{A11989EC-631B-4A57-9347-4982F269528F}" dt="2023-02-08T08:57:30.638" v="111" actId="478"/>
          <ac:picMkLst>
            <pc:docMk/>
            <pc:sldMk cId="3184895269" sldId="4126"/>
            <ac:picMk id="39" creationId="{629A5B08-983B-0F43-A4C1-D48B069BA147}"/>
          </ac:picMkLst>
        </pc:picChg>
      </pc:sldChg>
    </pc:docChg>
  </pc:docChgLst>
  <pc:docChgLst>
    <pc:chgData name="Liliana Alves" userId="5f4d6b59-c041-4387-8d0c-f43fd3f0e4fa" providerId="ADAL" clId="{5EA6C805-CEE1-CA44-A774-FF143CFD02D2}"/>
    <pc:docChg chg="modSld">
      <pc:chgData name="Liliana Alves" userId="5f4d6b59-c041-4387-8d0c-f43fd3f0e4fa" providerId="ADAL" clId="{5EA6C805-CEE1-CA44-A774-FF143CFD02D2}" dt="2021-06-10T13:33:16.993" v="21" actId="20577"/>
      <pc:docMkLst>
        <pc:docMk/>
      </pc:docMkLst>
      <pc:sldChg chg="modSp mod">
        <pc:chgData name="Liliana Alves" userId="5f4d6b59-c041-4387-8d0c-f43fd3f0e4fa" providerId="ADAL" clId="{5EA6C805-CEE1-CA44-A774-FF143CFD02D2}" dt="2021-06-10T13:33:16.993" v="21" actId="20577"/>
        <pc:sldMkLst>
          <pc:docMk/>
          <pc:sldMk cId="258891757" sldId="4111"/>
        </pc:sldMkLst>
        <pc:spChg chg="mod">
          <ac:chgData name="Liliana Alves" userId="5f4d6b59-c041-4387-8d0c-f43fd3f0e4fa" providerId="ADAL" clId="{5EA6C805-CEE1-CA44-A774-FF143CFD02D2}" dt="2021-06-10T13:33:16.993" v="21" actId="20577"/>
          <ac:spMkLst>
            <pc:docMk/>
            <pc:sldMk cId="258891757" sldId="4111"/>
            <ac:spMk id="13" creationId="{D2205147-04E2-2B47-89E5-4B0A34D08FF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Montserrat Light"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Montserrat Light" charset="0"/>
              </a:defRPr>
            </a:lvl1pPr>
          </a:lstStyle>
          <a:p>
            <a:fld id="{EFC10EE1-B198-C942-8235-326C972CBB30}" type="datetimeFigureOut">
              <a:rPr lang="en-US" smtClean="0"/>
              <a:pPr/>
              <a:t>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Montserrat Light"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Montserrat Light" charset="0"/>
              </a:defRPr>
            </a:lvl1pPr>
          </a:lstStyle>
          <a:p>
            <a:fld id="{006BE02D-20C0-F840-AFAC-BEA99C74FDC2}" type="slidenum">
              <a:rPr lang="en-US" smtClean="0"/>
              <a:pPr/>
              <a:t>‹Nr.›</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Montserrat Light" charset="0"/>
        <a:ea typeface="+mn-ea"/>
        <a:cs typeface="+mn-cs"/>
      </a:defRPr>
    </a:lvl1pPr>
    <a:lvl2pPr marL="914217" algn="l" defTabSz="914217" rtl="0" eaLnBrk="1" latinLnBrk="0" hangingPunct="1">
      <a:defRPr sz="2400" b="0" i="0" kern="1200">
        <a:solidFill>
          <a:schemeClr val="tx1"/>
        </a:solidFill>
        <a:latin typeface="Montserrat Light" charset="0"/>
        <a:ea typeface="+mn-ea"/>
        <a:cs typeface="+mn-cs"/>
      </a:defRPr>
    </a:lvl2pPr>
    <a:lvl3pPr marL="1828434" algn="l" defTabSz="914217" rtl="0" eaLnBrk="1" latinLnBrk="0" hangingPunct="1">
      <a:defRPr sz="2400" b="0" i="0" kern="1200">
        <a:solidFill>
          <a:schemeClr val="tx1"/>
        </a:solidFill>
        <a:latin typeface="Montserrat Light" charset="0"/>
        <a:ea typeface="+mn-ea"/>
        <a:cs typeface="+mn-cs"/>
      </a:defRPr>
    </a:lvl3pPr>
    <a:lvl4pPr marL="2742651" algn="l" defTabSz="914217" rtl="0" eaLnBrk="1" latinLnBrk="0" hangingPunct="1">
      <a:defRPr sz="2400" b="0" i="0" kern="1200">
        <a:solidFill>
          <a:schemeClr val="tx1"/>
        </a:solidFill>
        <a:latin typeface="Montserrat Light" charset="0"/>
        <a:ea typeface="+mn-ea"/>
        <a:cs typeface="+mn-cs"/>
      </a:defRPr>
    </a:lvl4pPr>
    <a:lvl5pPr marL="3656868" algn="l" defTabSz="914217" rtl="0" eaLnBrk="1" latinLnBrk="0" hangingPunct="1">
      <a:defRPr sz="2400" b="0" i="0" kern="1200">
        <a:solidFill>
          <a:schemeClr val="tx1"/>
        </a:solidFill>
        <a:latin typeface="Montserrat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06BE02D-20C0-F840-AFAC-BEA99C74FDC2}" type="slidenum">
              <a:rPr lang="en-US" smtClean="0"/>
              <a:pPr/>
              <a:t>3</a:t>
            </a:fld>
            <a:endParaRPr lang="en-US"/>
          </a:p>
        </p:txBody>
      </p:sp>
    </p:spTree>
    <p:extLst>
      <p:ext uri="{BB962C8B-B14F-4D97-AF65-F5344CB8AC3E}">
        <p14:creationId xmlns:p14="http://schemas.microsoft.com/office/powerpoint/2010/main" val="397426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C74A84-E5D2-40E7-8FFB-6B69580B2BC4}" type="slidenum">
              <a:rPr lang="en-US" smtClean="0"/>
              <a:t>7</a:t>
            </a:fld>
            <a:endParaRPr lang="en-US"/>
          </a:p>
        </p:txBody>
      </p:sp>
    </p:spTree>
    <p:extLst>
      <p:ext uri="{BB962C8B-B14F-4D97-AF65-F5344CB8AC3E}">
        <p14:creationId xmlns:p14="http://schemas.microsoft.com/office/powerpoint/2010/main" val="3030530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C74A84-E5D2-40E7-8FFB-6B69580B2BC4}" type="slidenum">
              <a:rPr lang="en-US" smtClean="0"/>
              <a:t>8</a:t>
            </a:fld>
            <a:endParaRPr lang="en-US"/>
          </a:p>
        </p:txBody>
      </p:sp>
    </p:spTree>
    <p:extLst>
      <p:ext uri="{BB962C8B-B14F-4D97-AF65-F5344CB8AC3E}">
        <p14:creationId xmlns:p14="http://schemas.microsoft.com/office/powerpoint/2010/main" val="2694105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C74A84-E5D2-40E7-8FFB-6B69580B2BC4}" type="slidenum">
              <a:rPr lang="en-US" smtClean="0"/>
              <a:t>9</a:t>
            </a:fld>
            <a:endParaRPr lang="en-US"/>
          </a:p>
        </p:txBody>
      </p:sp>
    </p:spTree>
    <p:extLst>
      <p:ext uri="{BB962C8B-B14F-4D97-AF65-F5344CB8AC3E}">
        <p14:creationId xmlns:p14="http://schemas.microsoft.com/office/powerpoint/2010/main" val="3183724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C74A84-E5D2-40E7-8FFB-6B69580B2BC4}" type="slidenum">
              <a:rPr lang="en-US" smtClean="0"/>
              <a:t>10</a:t>
            </a:fld>
            <a:endParaRPr lang="en-US"/>
          </a:p>
        </p:txBody>
      </p:sp>
    </p:spTree>
    <p:extLst>
      <p:ext uri="{BB962C8B-B14F-4D97-AF65-F5344CB8AC3E}">
        <p14:creationId xmlns:p14="http://schemas.microsoft.com/office/powerpoint/2010/main" val="1336798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06BE02D-20C0-F840-AFAC-BEA99C74FDC2}" type="slidenum">
              <a:rPr lang="en-US" smtClean="0"/>
              <a:pPr/>
              <a:t>11</a:t>
            </a:fld>
            <a:endParaRPr lang="en-US"/>
          </a:p>
        </p:txBody>
      </p:sp>
    </p:spTree>
    <p:extLst>
      <p:ext uri="{BB962C8B-B14F-4D97-AF65-F5344CB8AC3E}">
        <p14:creationId xmlns:p14="http://schemas.microsoft.com/office/powerpoint/2010/main" val="184142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6857998"/>
            <a:ext cx="24377650" cy="6858002"/>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79649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602089" y="4876800"/>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9B485FA1-B5D7-FA4C-8710-5A73C3767A45}"/>
              </a:ext>
            </a:extLst>
          </p:cNvPr>
          <p:cNvSpPr>
            <a:spLocks noGrp="1"/>
          </p:cNvSpPr>
          <p:nvPr>
            <p:ph type="pic" sz="quarter" idx="15"/>
          </p:nvPr>
        </p:nvSpPr>
        <p:spPr>
          <a:xfrm>
            <a:off x="12659556" y="914401"/>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91520A20-B6B2-8945-8662-6A82FB81FBE9}"/>
              </a:ext>
            </a:extLst>
          </p:cNvPr>
          <p:cNvSpPr>
            <a:spLocks noGrp="1"/>
          </p:cNvSpPr>
          <p:nvPr>
            <p:ph type="pic" sz="quarter" idx="16"/>
          </p:nvPr>
        </p:nvSpPr>
        <p:spPr>
          <a:xfrm>
            <a:off x="12659556" y="8839200"/>
            <a:ext cx="10116004" cy="39623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321206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1"/>
            <a:ext cx="24377650" cy="137160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4292853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2659556" y="4876800"/>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9B485FA1-B5D7-FA4C-8710-5A73C3767A45}"/>
              </a:ext>
            </a:extLst>
          </p:cNvPr>
          <p:cNvSpPr>
            <a:spLocks noGrp="1"/>
          </p:cNvSpPr>
          <p:nvPr>
            <p:ph type="pic" sz="quarter" idx="15"/>
          </p:nvPr>
        </p:nvSpPr>
        <p:spPr>
          <a:xfrm>
            <a:off x="1602089" y="914401"/>
            <a:ext cx="10116004" cy="3962399"/>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91520A20-B6B2-8945-8662-6A82FB81FBE9}"/>
              </a:ext>
            </a:extLst>
          </p:cNvPr>
          <p:cNvSpPr>
            <a:spLocks noGrp="1"/>
          </p:cNvSpPr>
          <p:nvPr>
            <p:ph type="pic" sz="quarter" idx="16"/>
          </p:nvPr>
        </p:nvSpPr>
        <p:spPr>
          <a:xfrm>
            <a:off x="1602089" y="8839200"/>
            <a:ext cx="10116004" cy="39623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3919292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14401798"/>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9BC0E2FB-B865-4F4C-B2A3-6B1A0354AAC2}"/>
              </a:ext>
            </a:extLst>
          </p:cNvPr>
          <p:cNvSpPr>
            <a:spLocks noGrp="1"/>
          </p:cNvSpPr>
          <p:nvPr>
            <p:ph type="pic" sz="quarter" idx="15"/>
          </p:nvPr>
        </p:nvSpPr>
        <p:spPr>
          <a:xfrm>
            <a:off x="10032006" y="1171574"/>
            <a:ext cx="13113746" cy="5472176"/>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AAE774C2-F92E-2A46-BEBC-F10768D591A2}"/>
              </a:ext>
            </a:extLst>
          </p:cNvPr>
          <p:cNvSpPr>
            <a:spLocks noGrp="1"/>
          </p:cNvSpPr>
          <p:nvPr>
            <p:ph type="pic" sz="quarter" idx="16"/>
          </p:nvPr>
        </p:nvSpPr>
        <p:spPr>
          <a:xfrm>
            <a:off x="10032006" y="7110020"/>
            <a:ext cx="13113746" cy="547217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265589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AAE774C2-F92E-2A46-BEBC-F10768D591A2}"/>
              </a:ext>
            </a:extLst>
          </p:cNvPr>
          <p:cNvSpPr>
            <a:spLocks noGrp="1"/>
          </p:cNvSpPr>
          <p:nvPr>
            <p:ph type="pic" sz="quarter" idx="16"/>
          </p:nvPr>
        </p:nvSpPr>
        <p:spPr>
          <a:xfrm>
            <a:off x="11560628" y="5870796"/>
            <a:ext cx="6062354" cy="6265786"/>
          </a:xfrm>
          <a:prstGeom prst="rect">
            <a:avLst/>
          </a:prstGeom>
          <a:solidFill>
            <a:schemeClr val="bg1">
              <a:lumMod val="95000"/>
            </a:schemeClr>
          </a:solidFill>
        </p:spPr>
        <p:txBody>
          <a:bodyPr>
            <a:normAutofit/>
          </a:bodyPr>
          <a:lstStyle>
            <a:lvl1pPr>
              <a:defRPr sz="2101"/>
            </a:lvl1pPr>
          </a:lstStyle>
          <a:p>
            <a:endParaRPr lang="en-US"/>
          </a:p>
        </p:txBody>
      </p:sp>
      <p:sp>
        <p:nvSpPr>
          <p:cNvPr id="10" name="Picture Placeholder 8">
            <a:extLst>
              <a:ext uri="{FF2B5EF4-FFF2-40B4-BE49-F238E27FC236}">
                <a16:creationId xmlns:a16="http://schemas.microsoft.com/office/drawing/2014/main" id="{80DE05BA-9C3B-F140-A59D-4B5A03311836}"/>
              </a:ext>
            </a:extLst>
          </p:cNvPr>
          <p:cNvSpPr>
            <a:spLocks noGrp="1"/>
          </p:cNvSpPr>
          <p:nvPr>
            <p:ph type="pic" sz="quarter" idx="17"/>
          </p:nvPr>
        </p:nvSpPr>
        <p:spPr>
          <a:xfrm>
            <a:off x="18315296" y="5870796"/>
            <a:ext cx="6062354" cy="626578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401608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Full Image">
    <p:spTree>
      <p:nvGrpSpPr>
        <p:cNvPr id="1" name=""/>
        <p:cNvGrpSpPr/>
        <p:nvPr/>
      </p:nvGrpSpPr>
      <p:grpSpPr>
        <a:xfrm>
          <a:off x="0" y="0"/>
          <a:ext cx="0" cy="0"/>
          <a:chOff x="0" y="0"/>
          <a:chExt cx="0" cy="0"/>
        </a:xfrm>
      </p:grpSpPr>
      <p:sp>
        <p:nvSpPr>
          <p:cNvPr id="14" name="Picture Placeholder 8">
            <a:extLst>
              <a:ext uri="{FF2B5EF4-FFF2-40B4-BE49-F238E27FC236}">
                <a16:creationId xmlns:a16="http://schemas.microsoft.com/office/drawing/2014/main" id="{1D355528-03F3-C848-86CB-DD0F73CE3DD9}"/>
              </a:ext>
            </a:extLst>
          </p:cNvPr>
          <p:cNvSpPr>
            <a:spLocks noGrp="1"/>
          </p:cNvSpPr>
          <p:nvPr>
            <p:ph type="pic" sz="quarter" idx="17"/>
          </p:nvPr>
        </p:nvSpPr>
        <p:spPr>
          <a:xfrm>
            <a:off x="9575456" y="-342899"/>
            <a:ext cx="15174304"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13605163 w 25121868"/>
              <a:gd name="connsiteY0" fmla="*/ 27709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13605163 w 25121868"/>
              <a:gd name="connsiteY4" fmla="*/ 27709 h 14401798"/>
              <a:gd name="connsiteX0" fmla="*/ 3657599 w 15174304"/>
              <a:gd name="connsiteY0" fmla="*/ 27709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3657599 w 15174304"/>
              <a:gd name="connsiteY4" fmla="*/ 27709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74304" h="14401798">
                <a:moveTo>
                  <a:pt x="3657599" y="27709"/>
                </a:moveTo>
                <a:lnTo>
                  <a:pt x="15174304" y="0"/>
                </a:lnTo>
                <a:lnTo>
                  <a:pt x="15174304" y="14401798"/>
                </a:lnTo>
                <a:lnTo>
                  <a:pt x="0" y="14374089"/>
                </a:lnTo>
                <a:lnTo>
                  <a:pt x="3657599" y="27709"/>
                </a:lnTo>
                <a:close/>
              </a:path>
            </a:pathLst>
          </a:custGeom>
          <a:solidFill>
            <a:schemeClr val="bg1">
              <a:lumMod val="95000"/>
            </a:schemeClr>
          </a:solidFill>
        </p:spPr>
        <p:txBody>
          <a:bodyPr>
            <a:normAutofit/>
          </a:bodyPr>
          <a:lstStyle>
            <a:lvl1pPr>
              <a:defRPr sz="2101"/>
            </a:lvl1pPr>
          </a:lstStyle>
          <a:p>
            <a:endParaRPr lang="en-US"/>
          </a:p>
        </p:txBody>
      </p:sp>
      <p:sp>
        <p:nvSpPr>
          <p:cNvPr id="11" name="Picture Placeholder 6">
            <a:extLst>
              <a:ext uri="{FF2B5EF4-FFF2-40B4-BE49-F238E27FC236}">
                <a16:creationId xmlns:a16="http://schemas.microsoft.com/office/drawing/2014/main" id="{39B1116D-6973-E84F-8520-932A4734C9F7}"/>
              </a:ext>
            </a:extLst>
          </p:cNvPr>
          <p:cNvSpPr>
            <a:spLocks noGrp="1"/>
          </p:cNvSpPr>
          <p:nvPr>
            <p:ph type="pic" sz="quarter" idx="14"/>
          </p:nvPr>
        </p:nvSpPr>
        <p:spPr>
          <a:xfrm>
            <a:off x="11266715" y="1371601"/>
            <a:ext cx="2710542" cy="2714043"/>
          </a:xfrm>
          <a:prstGeom prst="ellipse">
            <a:avLst/>
          </a:prstGeom>
          <a:solidFill>
            <a:schemeClr val="bg1">
              <a:lumMod val="95000"/>
            </a:schemeClr>
          </a:solidFill>
        </p:spPr>
        <p:txBody>
          <a:bodyPr>
            <a:normAutofit/>
          </a:bodyPr>
          <a:lstStyle>
            <a:lvl1pPr>
              <a:defRPr sz="1500"/>
            </a:lvl1pPr>
          </a:lstStyle>
          <a:p>
            <a:endParaRPr lang="en-US"/>
          </a:p>
        </p:txBody>
      </p:sp>
      <p:sp>
        <p:nvSpPr>
          <p:cNvPr id="12" name="Picture Placeholder 6">
            <a:extLst>
              <a:ext uri="{FF2B5EF4-FFF2-40B4-BE49-F238E27FC236}">
                <a16:creationId xmlns:a16="http://schemas.microsoft.com/office/drawing/2014/main" id="{5218A6F0-8CA9-D347-95B9-9538812A9690}"/>
              </a:ext>
            </a:extLst>
          </p:cNvPr>
          <p:cNvSpPr>
            <a:spLocks noGrp="1"/>
          </p:cNvSpPr>
          <p:nvPr>
            <p:ph type="pic" sz="quarter" idx="15"/>
          </p:nvPr>
        </p:nvSpPr>
        <p:spPr>
          <a:xfrm>
            <a:off x="10140043" y="5476486"/>
            <a:ext cx="2710542" cy="2714043"/>
          </a:xfrm>
          <a:prstGeom prst="ellipse">
            <a:avLst/>
          </a:prstGeom>
          <a:solidFill>
            <a:schemeClr val="bg1">
              <a:lumMod val="95000"/>
            </a:schemeClr>
          </a:solidFill>
        </p:spPr>
        <p:txBody>
          <a:bodyPr>
            <a:normAutofit/>
          </a:bodyPr>
          <a:lstStyle>
            <a:lvl1pPr>
              <a:defRPr sz="1500"/>
            </a:lvl1pPr>
          </a:lstStyle>
          <a:p>
            <a:endParaRPr lang="en-US"/>
          </a:p>
        </p:txBody>
      </p:sp>
      <p:sp>
        <p:nvSpPr>
          <p:cNvPr id="13" name="Picture Placeholder 6">
            <a:extLst>
              <a:ext uri="{FF2B5EF4-FFF2-40B4-BE49-F238E27FC236}">
                <a16:creationId xmlns:a16="http://schemas.microsoft.com/office/drawing/2014/main" id="{75466671-D20E-0842-8564-19A3F098AE59}"/>
              </a:ext>
            </a:extLst>
          </p:cNvPr>
          <p:cNvSpPr>
            <a:spLocks noGrp="1"/>
          </p:cNvSpPr>
          <p:nvPr>
            <p:ph type="pic" sz="quarter" idx="16"/>
          </p:nvPr>
        </p:nvSpPr>
        <p:spPr>
          <a:xfrm>
            <a:off x="9160329" y="9656599"/>
            <a:ext cx="2710542" cy="2714043"/>
          </a:xfrm>
          <a:prstGeom prst="ellipse">
            <a:avLst/>
          </a:prstGeom>
          <a:solidFill>
            <a:schemeClr val="bg1">
              <a:lumMod val="95000"/>
            </a:schemeClr>
          </a:solidFill>
        </p:spPr>
        <p:txBody>
          <a:bodyPr>
            <a:normAutofit/>
          </a:bodyPr>
          <a:lstStyle>
            <a:lvl1pPr>
              <a:defRPr sz="1500"/>
            </a:lvl1pPr>
          </a:lstStyle>
          <a:p>
            <a:endParaRPr lang="en-US"/>
          </a:p>
        </p:txBody>
      </p:sp>
    </p:spTree>
    <p:extLst>
      <p:ext uri="{BB962C8B-B14F-4D97-AF65-F5344CB8AC3E}">
        <p14:creationId xmlns:p14="http://schemas.microsoft.com/office/powerpoint/2010/main" val="2736641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Full Image">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AAE774C2-F92E-2A46-BEBC-F10768D591A2}"/>
              </a:ext>
            </a:extLst>
          </p:cNvPr>
          <p:cNvSpPr>
            <a:spLocks noGrp="1"/>
          </p:cNvSpPr>
          <p:nvPr>
            <p:ph type="pic" sz="quarter" idx="16"/>
          </p:nvPr>
        </p:nvSpPr>
        <p:spPr>
          <a:xfrm>
            <a:off x="7232650" y="2286000"/>
            <a:ext cx="4811790" cy="9144000"/>
          </a:xfrm>
          <a:prstGeom prst="rect">
            <a:avLst/>
          </a:prstGeom>
          <a:solidFill>
            <a:schemeClr val="bg1">
              <a:lumMod val="95000"/>
            </a:schemeClr>
          </a:solidFill>
        </p:spPr>
        <p:txBody>
          <a:bodyPr>
            <a:normAutofit/>
          </a:bodyPr>
          <a:lstStyle>
            <a:lvl1pPr>
              <a:defRPr sz="2101"/>
            </a:lvl1pPr>
          </a:lstStyle>
          <a:p>
            <a:endParaRPr lang="en-US"/>
          </a:p>
        </p:txBody>
      </p:sp>
      <p:sp>
        <p:nvSpPr>
          <p:cNvPr id="8" name="Picture Placeholder 8">
            <a:extLst>
              <a:ext uri="{FF2B5EF4-FFF2-40B4-BE49-F238E27FC236}">
                <a16:creationId xmlns:a16="http://schemas.microsoft.com/office/drawing/2014/main" id="{BADF94F8-7F0F-CF45-87BF-C69BF03EFD39}"/>
              </a:ext>
            </a:extLst>
          </p:cNvPr>
          <p:cNvSpPr>
            <a:spLocks noGrp="1"/>
          </p:cNvSpPr>
          <p:nvPr>
            <p:ph type="pic" sz="quarter" idx="17"/>
          </p:nvPr>
        </p:nvSpPr>
        <p:spPr>
          <a:xfrm>
            <a:off x="12333210" y="2286000"/>
            <a:ext cx="4811790" cy="91440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957713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6237513"/>
            <a:ext cx="25121868" cy="7821385"/>
          </a:xfrm>
          <a:prstGeom prst="rect">
            <a:avLst/>
          </a:prstGeom>
          <a:solidFill>
            <a:schemeClr val="bg1">
              <a:lumMod val="95000"/>
            </a:schemeClr>
          </a:solidFill>
        </p:spPr>
        <p:txBody>
          <a:bodyPr>
            <a:normAutofit/>
          </a:bodyPr>
          <a:lstStyle>
            <a:lvl1pPr>
              <a:defRPr sz="2101"/>
            </a:lvl1pPr>
          </a:lstStyle>
          <a:p>
            <a:endParaRPr lang="en-US"/>
          </a:p>
        </p:txBody>
      </p:sp>
      <p:sp>
        <p:nvSpPr>
          <p:cNvPr id="8" name="Picture Placeholder 6">
            <a:extLst>
              <a:ext uri="{FF2B5EF4-FFF2-40B4-BE49-F238E27FC236}">
                <a16:creationId xmlns:a16="http://schemas.microsoft.com/office/drawing/2014/main" id="{94CE327B-4DE9-9042-9CDC-2D53E6C39FF4}"/>
              </a:ext>
            </a:extLst>
          </p:cNvPr>
          <p:cNvSpPr>
            <a:spLocks noGrp="1"/>
          </p:cNvSpPr>
          <p:nvPr>
            <p:ph type="pic" sz="quarter" idx="15"/>
          </p:nvPr>
        </p:nvSpPr>
        <p:spPr>
          <a:xfrm>
            <a:off x="2212422"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
        <p:nvSpPr>
          <p:cNvPr id="9" name="Picture Placeholder 6">
            <a:extLst>
              <a:ext uri="{FF2B5EF4-FFF2-40B4-BE49-F238E27FC236}">
                <a16:creationId xmlns:a16="http://schemas.microsoft.com/office/drawing/2014/main" id="{1FD804B8-D449-FB4E-A547-E9F0273AA19E}"/>
              </a:ext>
            </a:extLst>
          </p:cNvPr>
          <p:cNvSpPr>
            <a:spLocks noGrp="1"/>
          </p:cNvSpPr>
          <p:nvPr>
            <p:ph type="pic" sz="quarter" idx="16"/>
          </p:nvPr>
        </p:nvSpPr>
        <p:spPr>
          <a:xfrm>
            <a:off x="7585109"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
        <p:nvSpPr>
          <p:cNvPr id="10" name="Picture Placeholder 6">
            <a:extLst>
              <a:ext uri="{FF2B5EF4-FFF2-40B4-BE49-F238E27FC236}">
                <a16:creationId xmlns:a16="http://schemas.microsoft.com/office/drawing/2014/main" id="{38F324E3-A156-8244-97EF-D76141DDFE19}"/>
              </a:ext>
            </a:extLst>
          </p:cNvPr>
          <p:cNvSpPr>
            <a:spLocks noGrp="1"/>
          </p:cNvSpPr>
          <p:nvPr>
            <p:ph type="pic" sz="quarter" idx="17"/>
          </p:nvPr>
        </p:nvSpPr>
        <p:spPr>
          <a:xfrm>
            <a:off x="12957143"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
        <p:nvSpPr>
          <p:cNvPr id="11" name="Picture Placeholder 6">
            <a:extLst>
              <a:ext uri="{FF2B5EF4-FFF2-40B4-BE49-F238E27FC236}">
                <a16:creationId xmlns:a16="http://schemas.microsoft.com/office/drawing/2014/main" id="{6CAECC12-0399-664E-A5DD-245618963397}"/>
              </a:ext>
            </a:extLst>
          </p:cNvPr>
          <p:cNvSpPr>
            <a:spLocks noGrp="1"/>
          </p:cNvSpPr>
          <p:nvPr>
            <p:ph type="pic" sz="quarter" idx="18"/>
          </p:nvPr>
        </p:nvSpPr>
        <p:spPr>
          <a:xfrm>
            <a:off x="18329177" y="4299676"/>
            <a:ext cx="3835400" cy="3840352"/>
          </a:xfrm>
          <a:prstGeom prst="ellipse">
            <a:avLst/>
          </a:prstGeom>
          <a:solidFill>
            <a:schemeClr val="bg1">
              <a:lumMod val="95000"/>
            </a:schemeClr>
          </a:solidFill>
        </p:spPr>
        <p:txBody>
          <a:bodyPr>
            <a:normAutofit/>
          </a:bodyPr>
          <a:lstStyle>
            <a:lvl1pPr>
              <a:defRPr sz="1500"/>
            </a:lvl1pPr>
          </a:lstStyle>
          <a:p>
            <a:endParaRPr lang="en-US"/>
          </a:p>
        </p:txBody>
      </p:sp>
    </p:spTree>
    <p:extLst>
      <p:ext uri="{BB962C8B-B14F-4D97-AF65-F5344CB8AC3E}">
        <p14:creationId xmlns:p14="http://schemas.microsoft.com/office/powerpoint/2010/main" val="2293860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1"/>
            <a:ext cx="14337792" cy="6763623"/>
          </a:xfrm>
          <a:prstGeom prst="rect">
            <a:avLst/>
          </a:prstGeom>
          <a:solidFill>
            <a:schemeClr val="bg1">
              <a:lumMod val="95000"/>
            </a:schemeClr>
          </a:solidFill>
        </p:spPr>
        <p:txBody>
          <a:bodyPr>
            <a:normAutofit/>
          </a:bodyPr>
          <a:lstStyle>
            <a:lvl1pPr>
              <a:defRPr sz="2101"/>
            </a:lvl1pPr>
          </a:lstStyle>
          <a:p>
            <a:endParaRPr lang="en-US"/>
          </a:p>
        </p:txBody>
      </p:sp>
      <p:sp>
        <p:nvSpPr>
          <p:cNvPr id="13" name="Picture Placeholder 8">
            <a:extLst>
              <a:ext uri="{FF2B5EF4-FFF2-40B4-BE49-F238E27FC236}">
                <a16:creationId xmlns:a16="http://schemas.microsoft.com/office/drawing/2014/main" id="{B0A6CBE8-266A-3049-9B23-B3AF406D6C3B}"/>
              </a:ext>
            </a:extLst>
          </p:cNvPr>
          <p:cNvSpPr>
            <a:spLocks noGrp="1"/>
          </p:cNvSpPr>
          <p:nvPr>
            <p:ph type="pic" sz="quarter" idx="15"/>
          </p:nvPr>
        </p:nvSpPr>
        <p:spPr>
          <a:xfrm>
            <a:off x="14502808" y="1"/>
            <a:ext cx="9874842" cy="137159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88883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14401798"/>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817978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3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0039858" y="6952377"/>
            <a:ext cx="14337792" cy="6763623"/>
          </a:xfrm>
          <a:prstGeom prst="rect">
            <a:avLst/>
          </a:prstGeom>
          <a:solidFill>
            <a:schemeClr val="bg1">
              <a:lumMod val="95000"/>
            </a:schemeClr>
          </a:solidFill>
        </p:spPr>
        <p:txBody>
          <a:bodyPr>
            <a:normAutofit/>
          </a:bodyPr>
          <a:lstStyle>
            <a:lvl1pPr>
              <a:defRPr sz="2101"/>
            </a:lvl1pPr>
          </a:lstStyle>
          <a:p>
            <a:endParaRPr lang="en-US"/>
          </a:p>
        </p:txBody>
      </p:sp>
      <p:sp>
        <p:nvSpPr>
          <p:cNvPr id="13" name="Picture Placeholder 8">
            <a:extLst>
              <a:ext uri="{FF2B5EF4-FFF2-40B4-BE49-F238E27FC236}">
                <a16:creationId xmlns:a16="http://schemas.microsoft.com/office/drawing/2014/main" id="{B0A6CBE8-266A-3049-9B23-B3AF406D6C3B}"/>
              </a:ext>
            </a:extLst>
          </p:cNvPr>
          <p:cNvSpPr>
            <a:spLocks noGrp="1"/>
          </p:cNvSpPr>
          <p:nvPr>
            <p:ph type="pic" sz="quarter" idx="15"/>
          </p:nvPr>
        </p:nvSpPr>
        <p:spPr>
          <a:xfrm>
            <a:off x="0" y="1"/>
            <a:ext cx="9874842" cy="13715999"/>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090774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4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94869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935789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5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3549730"/>
            <a:ext cx="16295913" cy="6917237"/>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498017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6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96393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8320764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7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8081737" y="3549730"/>
            <a:ext cx="16295913" cy="6917237"/>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2546103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8_Full Imag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DC6110D1-A201-6142-83C7-6757C62246E2}"/>
              </a:ext>
            </a:extLst>
          </p:cNvPr>
          <p:cNvSpPr>
            <a:spLocks noGrp="1"/>
          </p:cNvSpPr>
          <p:nvPr>
            <p:ph type="pic" sz="quarter" idx="17"/>
          </p:nvPr>
        </p:nvSpPr>
        <p:spPr>
          <a:xfrm>
            <a:off x="10933202" y="-342899"/>
            <a:ext cx="13816558"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13605163 w 25121868"/>
              <a:gd name="connsiteY0" fmla="*/ 27709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13605163 w 25121868"/>
              <a:gd name="connsiteY4" fmla="*/ 27709 h 14401798"/>
              <a:gd name="connsiteX0" fmla="*/ 3657599 w 15174304"/>
              <a:gd name="connsiteY0" fmla="*/ 27709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3657599 w 15174304"/>
              <a:gd name="connsiteY4" fmla="*/ 27709 h 14401798"/>
              <a:gd name="connsiteX0" fmla="*/ 4738254 w 15174304"/>
              <a:gd name="connsiteY0" fmla="*/ 0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4738254 w 15174304"/>
              <a:gd name="connsiteY4" fmla="*/ 0 h 14401798"/>
              <a:gd name="connsiteX0" fmla="*/ 3380508 w 13816558"/>
              <a:gd name="connsiteY0" fmla="*/ 0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380508 w 13816558"/>
              <a:gd name="connsiteY4" fmla="*/ 0 h 14401798"/>
              <a:gd name="connsiteX0" fmla="*/ 3297381 w 13816558"/>
              <a:gd name="connsiteY0" fmla="*/ 27709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297381 w 13816558"/>
              <a:gd name="connsiteY4" fmla="*/ 27709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6558" h="14401798">
                <a:moveTo>
                  <a:pt x="3297381" y="27709"/>
                </a:moveTo>
                <a:lnTo>
                  <a:pt x="13816558" y="0"/>
                </a:lnTo>
                <a:lnTo>
                  <a:pt x="13816558" y="14401798"/>
                </a:lnTo>
                <a:lnTo>
                  <a:pt x="0" y="14401798"/>
                </a:lnTo>
                <a:lnTo>
                  <a:pt x="3297381" y="27709"/>
                </a:lnTo>
                <a:close/>
              </a:path>
            </a:pathLst>
          </a:cu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0075934" y="2588834"/>
            <a:ext cx="4806860" cy="85340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8111913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9_Full Image">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213BB72E-F39A-294A-A3E6-BAB2FF5B094C}"/>
              </a:ext>
            </a:extLst>
          </p:cNvPr>
          <p:cNvSpPr>
            <a:spLocks noGrp="1"/>
          </p:cNvSpPr>
          <p:nvPr>
            <p:ph type="pic" sz="quarter" idx="15"/>
          </p:nvPr>
        </p:nvSpPr>
        <p:spPr>
          <a:xfrm>
            <a:off x="-372108" y="-342899"/>
            <a:ext cx="13788850"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0 w 25121868"/>
              <a:gd name="connsiteY0" fmla="*/ 0 h 14401798"/>
              <a:gd name="connsiteX1" fmla="*/ 10519177 w 25121868"/>
              <a:gd name="connsiteY1" fmla="*/ 27709 h 14401798"/>
              <a:gd name="connsiteX2" fmla="*/ 25121868 w 25121868"/>
              <a:gd name="connsiteY2" fmla="*/ 14401798 h 14401798"/>
              <a:gd name="connsiteX3" fmla="*/ 0 w 25121868"/>
              <a:gd name="connsiteY3" fmla="*/ 14401798 h 14401798"/>
              <a:gd name="connsiteX4" fmla="*/ 0 w 25121868"/>
              <a:gd name="connsiteY4" fmla="*/ 0 h 14401798"/>
              <a:gd name="connsiteX0" fmla="*/ 0 w 13788850"/>
              <a:gd name="connsiteY0" fmla="*/ 0 h 14401798"/>
              <a:gd name="connsiteX1" fmla="*/ 10519177 w 13788850"/>
              <a:gd name="connsiteY1" fmla="*/ 27709 h 14401798"/>
              <a:gd name="connsiteX2" fmla="*/ 13788850 w 13788850"/>
              <a:gd name="connsiteY2" fmla="*/ 14401798 h 14401798"/>
              <a:gd name="connsiteX3" fmla="*/ 0 w 13788850"/>
              <a:gd name="connsiteY3" fmla="*/ 14401798 h 14401798"/>
              <a:gd name="connsiteX4" fmla="*/ 0 w 13788850"/>
              <a:gd name="connsiteY4" fmla="*/ 0 h 14401798"/>
              <a:gd name="connsiteX0" fmla="*/ 0 w 13788850"/>
              <a:gd name="connsiteY0" fmla="*/ 0 h 14401798"/>
              <a:gd name="connsiteX1" fmla="*/ 10519177 w 13788850"/>
              <a:gd name="connsiteY1" fmla="*/ 0 h 14401798"/>
              <a:gd name="connsiteX2" fmla="*/ 13788850 w 13788850"/>
              <a:gd name="connsiteY2" fmla="*/ 14401798 h 14401798"/>
              <a:gd name="connsiteX3" fmla="*/ 0 w 13788850"/>
              <a:gd name="connsiteY3" fmla="*/ 14401798 h 14401798"/>
              <a:gd name="connsiteX4" fmla="*/ 0 w 13788850"/>
              <a:gd name="connsiteY4" fmla="*/ 0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88850" h="14401798">
                <a:moveTo>
                  <a:pt x="0" y="0"/>
                </a:moveTo>
                <a:lnTo>
                  <a:pt x="10519177" y="0"/>
                </a:lnTo>
                <a:lnTo>
                  <a:pt x="13788850" y="14401798"/>
                </a:lnTo>
                <a:lnTo>
                  <a:pt x="0" y="14401798"/>
                </a:lnTo>
                <a:lnTo>
                  <a:pt x="0" y="0"/>
                </a:lnTo>
                <a:close/>
              </a:path>
            </a:pathLst>
          </a:cu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7484688" y="2355388"/>
            <a:ext cx="6765601" cy="9075897"/>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4133265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0_Full Imag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DC6110D1-A201-6142-83C7-6757C62246E2}"/>
              </a:ext>
            </a:extLst>
          </p:cNvPr>
          <p:cNvSpPr>
            <a:spLocks noGrp="1"/>
          </p:cNvSpPr>
          <p:nvPr>
            <p:ph type="pic" sz="quarter" idx="17"/>
          </p:nvPr>
        </p:nvSpPr>
        <p:spPr>
          <a:xfrm>
            <a:off x="14252135" y="-342899"/>
            <a:ext cx="10497625" cy="14401798"/>
          </a:xfrm>
          <a:custGeom>
            <a:avLst/>
            <a:gdLst>
              <a:gd name="connsiteX0" fmla="*/ 0 w 25121868"/>
              <a:gd name="connsiteY0" fmla="*/ 0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0 w 25121868"/>
              <a:gd name="connsiteY4" fmla="*/ 0 h 14401798"/>
              <a:gd name="connsiteX0" fmla="*/ 13605163 w 25121868"/>
              <a:gd name="connsiteY0" fmla="*/ 27709 h 14401798"/>
              <a:gd name="connsiteX1" fmla="*/ 25121868 w 25121868"/>
              <a:gd name="connsiteY1" fmla="*/ 0 h 14401798"/>
              <a:gd name="connsiteX2" fmla="*/ 25121868 w 25121868"/>
              <a:gd name="connsiteY2" fmla="*/ 14401798 h 14401798"/>
              <a:gd name="connsiteX3" fmla="*/ 0 w 25121868"/>
              <a:gd name="connsiteY3" fmla="*/ 14401798 h 14401798"/>
              <a:gd name="connsiteX4" fmla="*/ 13605163 w 25121868"/>
              <a:gd name="connsiteY4" fmla="*/ 27709 h 14401798"/>
              <a:gd name="connsiteX0" fmla="*/ 3657599 w 15174304"/>
              <a:gd name="connsiteY0" fmla="*/ 27709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3657599 w 15174304"/>
              <a:gd name="connsiteY4" fmla="*/ 27709 h 14401798"/>
              <a:gd name="connsiteX0" fmla="*/ 4738254 w 15174304"/>
              <a:gd name="connsiteY0" fmla="*/ 0 h 14401798"/>
              <a:gd name="connsiteX1" fmla="*/ 15174304 w 15174304"/>
              <a:gd name="connsiteY1" fmla="*/ 0 h 14401798"/>
              <a:gd name="connsiteX2" fmla="*/ 15174304 w 15174304"/>
              <a:gd name="connsiteY2" fmla="*/ 14401798 h 14401798"/>
              <a:gd name="connsiteX3" fmla="*/ 0 w 15174304"/>
              <a:gd name="connsiteY3" fmla="*/ 14374089 h 14401798"/>
              <a:gd name="connsiteX4" fmla="*/ 4738254 w 15174304"/>
              <a:gd name="connsiteY4" fmla="*/ 0 h 14401798"/>
              <a:gd name="connsiteX0" fmla="*/ 3380508 w 13816558"/>
              <a:gd name="connsiteY0" fmla="*/ 0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380508 w 13816558"/>
              <a:gd name="connsiteY4" fmla="*/ 0 h 14401798"/>
              <a:gd name="connsiteX0" fmla="*/ 3297381 w 13816558"/>
              <a:gd name="connsiteY0" fmla="*/ 27709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3297381 w 13816558"/>
              <a:gd name="connsiteY4" fmla="*/ 27709 h 14401798"/>
              <a:gd name="connsiteX0" fmla="*/ 6650181 w 13816558"/>
              <a:gd name="connsiteY0" fmla="*/ 27709 h 14401798"/>
              <a:gd name="connsiteX1" fmla="*/ 13816558 w 13816558"/>
              <a:gd name="connsiteY1" fmla="*/ 0 h 14401798"/>
              <a:gd name="connsiteX2" fmla="*/ 13816558 w 13816558"/>
              <a:gd name="connsiteY2" fmla="*/ 14401798 h 14401798"/>
              <a:gd name="connsiteX3" fmla="*/ 0 w 13816558"/>
              <a:gd name="connsiteY3" fmla="*/ 14401798 h 14401798"/>
              <a:gd name="connsiteX4" fmla="*/ 6650181 w 13816558"/>
              <a:gd name="connsiteY4" fmla="*/ 27709 h 14401798"/>
              <a:gd name="connsiteX0" fmla="*/ 3331248 w 10497625"/>
              <a:gd name="connsiteY0" fmla="*/ 27709 h 14401798"/>
              <a:gd name="connsiteX1" fmla="*/ 10497625 w 10497625"/>
              <a:gd name="connsiteY1" fmla="*/ 0 h 14401798"/>
              <a:gd name="connsiteX2" fmla="*/ 10497625 w 10497625"/>
              <a:gd name="connsiteY2" fmla="*/ 14401798 h 14401798"/>
              <a:gd name="connsiteX3" fmla="*/ 0 w 10497625"/>
              <a:gd name="connsiteY3" fmla="*/ 14401798 h 14401798"/>
              <a:gd name="connsiteX4" fmla="*/ 3331248 w 10497625"/>
              <a:gd name="connsiteY4" fmla="*/ 27709 h 14401798"/>
              <a:gd name="connsiteX0" fmla="*/ 3270288 w 10497625"/>
              <a:gd name="connsiteY0" fmla="*/ 48029 h 14401798"/>
              <a:gd name="connsiteX1" fmla="*/ 10497625 w 10497625"/>
              <a:gd name="connsiteY1" fmla="*/ 0 h 14401798"/>
              <a:gd name="connsiteX2" fmla="*/ 10497625 w 10497625"/>
              <a:gd name="connsiteY2" fmla="*/ 14401798 h 14401798"/>
              <a:gd name="connsiteX3" fmla="*/ 0 w 10497625"/>
              <a:gd name="connsiteY3" fmla="*/ 14401798 h 14401798"/>
              <a:gd name="connsiteX4" fmla="*/ 3270288 w 10497625"/>
              <a:gd name="connsiteY4" fmla="*/ 48029 h 144017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97625" h="14401798">
                <a:moveTo>
                  <a:pt x="3270288" y="48029"/>
                </a:moveTo>
                <a:lnTo>
                  <a:pt x="10497625" y="0"/>
                </a:lnTo>
                <a:lnTo>
                  <a:pt x="10497625" y="14401798"/>
                </a:lnTo>
                <a:lnTo>
                  <a:pt x="0" y="14401798"/>
                </a:lnTo>
                <a:lnTo>
                  <a:pt x="3270288" y="48029"/>
                </a:lnTo>
                <a:close/>
              </a:path>
            </a:pathLst>
          </a:cu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11070472" y="2987914"/>
            <a:ext cx="10860859" cy="67533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5824599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1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8"/>
            <a:ext cx="25121868" cy="8001000"/>
          </a:xfrm>
          <a:prstGeom prst="rect">
            <a:avLst/>
          </a:prstGeom>
          <a:solidFill>
            <a:schemeClr val="bg1">
              <a:lumMod val="95000"/>
            </a:schemeClr>
          </a:solidFill>
        </p:spPr>
        <p:txBody>
          <a:bodyPr>
            <a:normAutofit/>
          </a:bodyPr>
          <a:lstStyle>
            <a:lvl1pPr>
              <a:defRPr sz="2101"/>
            </a:lvl1pPr>
          </a:lstStyle>
          <a:p>
            <a:endParaRPr lang="en-US"/>
          </a:p>
        </p:txBody>
      </p:sp>
      <p:sp>
        <p:nvSpPr>
          <p:cNvPr id="6" name="Picture Placeholder 8">
            <a:extLst>
              <a:ext uri="{FF2B5EF4-FFF2-40B4-BE49-F238E27FC236}">
                <a16:creationId xmlns:a16="http://schemas.microsoft.com/office/drawing/2014/main" id="{63C2BE72-9EBD-784B-A051-25E067DD683F}"/>
              </a:ext>
            </a:extLst>
          </p:cNvPr>
          <p:cNvSpPr>
            <a:spLocks noGrp="1"/>
          </p:cNvSpPr>
          <p:nvPr>
            <p:ph type="pic" sz="quarter" idx="15"/>
          </p:nvPr>
        </p:nvSpPr>
        <p:spPr>
          <a:xfrm>
            <a:off x="8511948" y="6539882"/>
            <a:ext cx="2819544" cy="3473105"/>
          </a:xfrm>
          <a:prstGeom prst="rect">
            <a:avLst/>
          </a:prstGeom>
          <a:solidFill>
            <a:schemeClr val="bg1">
              <a:lumMod val="95000"/>
            </a:schemeClr>
          </a:solidFill>
        </p:spPr>
        <p:txBody>
          <a:bodyPr>
            <a:normAutofit/>
          </a:bodyPr>
          <a:lstStyle>
            <a:lvl1pPr>
              <a:defRPr sz="2101"/>
            </a:lvl1pPr>
          </a:lstStyle>
          <a:p>
            <a:endParaRPr lang="en-US"/>
          </a:p>
        </p:txBody>
      </p:sp>
      <p:sp>
        <p:nvSpPr>
          <p:cNvPr id="7" name="Picture Placeholder 8">
            <a:extLst>
              <a:ext uri="{FF2B5EF4-FFF2-40B4-BE49-F238E27FC236}">
                <a16:creationId xmlns:a16="http://schemas.microsoft.com/office/drawing/2014/main" id="{3061BF21-A2AA-5C49-A732-1685F9EA60AC}"/>
              </a:ext>
            </a:extLst>
          </p:cNvPr>
          <p:cNvSpPr>
            <a:spLocks noGrp="1"/>
          </p:cNvSpPr>
          <p:nvPr>
            <p:ph type="pic" sz="quarter" idx="16"/>
          </p:nvPr>
        </p:nvSpPr>
        <p:spPr>
          <a:xfrm>
            <a:off x="12913740" y="6539882"/>
            <a:ext cx="2819544" cy="3473105"/>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6760889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2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9245832" y="0"/>
            <a:ext cx="11848454" cy="137160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93662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1"/>
            <a:ext cx="24377645" cy="685800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3091890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lide">
    <p:spTree>
      <p:nvGrpSpPr>
        <p:cNvPr id="1" name=""/>
        <p:cNvGrpSpPr/>
        <p:nvPr/>
      </p:nvGrpSpPr>
      <p:grpSpPr>
        <a:xfrm>
          <a:off x="0" y="0"/>
          <a:ext cx="0" cy="0"/>
          <a:chOff x="0" y="0"/>
          <a:chExt cx="0" cy="0"/>
        </a:xfrm>
      </p:grpSpPr>
      <p:sp>
        <p:nvSpPr>
          <p:cNvPr id="5" name="Picture Placeholder 8">
            <a:extLst>
              <a:ext uri="{FF2B5EF4-FFF2-40B4-BE49-F238E27FC236}">
                <a16:creationId xmlns:a16="http://schemas.microsoft.com/office/drawing/2014/main" id="{FAA9EE95-37FF-294B-94DA-A8432BA24122}"/>
              </a:ext>
            </a:extLst>
          </p:cNvPr>
          <p:cNvSpPr>
            <a:spLocks noGrp="1"/>
          </p:cNvSpPr>
          <p:nvPr>
            <p:ph type="pic" sz="quarter" idx="15"/>
          </p:nvPr>
        </p:nvSpPr>
        <p:spPr>
          <a:xfrm>
            <a:off x="-372108" y="-342899"/>
            <a:ext cx="10990153" cy="14401798"/>
          </a:xfrm>
          <a:prstGeom prst="rect">
            <a:avLst/>
          </a:prstGeom>
          <a:solidFill>
            <a:schemeClr val="bg1">
              <a:lumMod val="95000"/>
            </a:schemeClr>
          </a:solidFill>
        </p:spPr>
        <p:txBody>
          <a:bodyPr>
            <a:normAutofit/>
          </a:bodyPr>
          <a:lstStyle>
            <a:lvl1pPr>
              <a:defRPr sz="2101"/>
            </a:lvl1pPr>
          </a:lstStyle>
          <a:p>
            <a:endParaRPr lang="en-US"/>
          </a:p>
        </p:txBody>
      </p:sp>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8026707" y="2145388"/>
            <a:ext cx="5182684" cy="953192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64077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4508938"/>
            <a:ext cx="24377649" cy="6882071"/>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69509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8096738" y="0"/>
            <a:ext cx="6643093" cy="1371600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46917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Slid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6887170"/>
            <a:ext cx="16284339" cy="6828830"/>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73102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372108" y="-342899"/>
            <a:ext cx="25121868" cy="9450325"/>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26887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E11C3564-CF67-FE45-A9E2-4B3C230C88D2}"/>
              </a:ext>
            </a:extLst>
          </p:cNvPr>
          <p:cNvSpPr>
            <a:spLocks noGrp="1"/>
          </p:cNvSpPr>
          <p:nvPr>
            <p:ph type="pic" sz="quarter" idx="14"/>
          </p:nvPr>
        </p:nvSpPr>
        <p:spPr>
          <a:xfrm>
            <a:off x="0" y="-2"/>
            <a:ext cx="24377650" cy="6858002"/>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7690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48F63A3B-78C7-47BE-AE5E-E10140E04643}" type="slidenum">
              <a:rPr lang="en-US" dirty="0"/>
              <a:t>‹Nr.›</a:t>
            </a:fld>
            <a:endParaRPr lang="en-US"/>
          </a:p>
        </p:txBody>
      </p:sp>
      <p:sp>
        <p:nvSpPr>
          <p:cNvPr id="7" name="TextBox 6">
            <a:extLst>
              <a:ext uri="{FF2B5EF4-FFF2-40B4-BE49-F238E27FC236}">
                <a16:creationId xmlns:a16="http://schemas.microsoft.com/office/drawing/2014/main" id="{6510EC9C-7AA6-034B-8A74-39E46AF9908C}"/>
              </a:ext>
            </a:extLst>
          </p:cNvPr>
          <p:cNvSpPr txBox="1"/>
          <p:nvPr userDrawn="1"/>
        </p:nvSpPr>
        <p:spPr>
          <a:xfrm>
            <a:off x="23569511" y="610541"/>
            <a:ext cx="992826" cy="492406"/>
          </a:xfrm>
          <a:prstGeom prst="rect">
            <a:avLst/>
          </a:prstGeom>
          <a:noFill/>
        </p:spPr>
        <p:txBody>
          <a:bodyPr wrap="none" lIns="182843" tIns="91422" rIns="182843" bIns="91422" rtlCol="0">
            <a:spAutoFit/>
          </a:bodyPr>
          <a:lstStyle/>
          <a:p>
            <a:pPr algn="ctr"/>
            <a:fld id="{260E2A6B-A809-4840-BF14-8648BC0BDF87}" type="slidenum">
              <a:rPr lang="id-ID" sz="2000" b="1" i="0" smtClean="0">
                <a:solidFill>
                  <a:schemeClr val="bg1"/>
                </a:solidFill>
                <a:latin typeface="Glacial Indifference" pitchFamily="2" charset="0"/>
                <a:ea typeface="Roboto" panose="02000000000000000000" pitchFamily="2" charset="0"/>
                <a:cs typeface="Montserrat" charset="0"/>
              </a:rPr>
              <a:pPr algn="ctr"/>
              <a:t>‹Nr.›</a:t>
            </a:fld>
            <a:r>
              <a:rPr lang="id-ID" sz="2000" b="1" i="0">
                <a:solidFill>
                  <a:schemeClr val="bg1"/>
                </a:solidFill>
                <a:latin typeface="Montserrat" charset="0"/>
                <a:ea typeface="Montserrat" charset="0"/>
                <a:cs typeface="Montserrat" charset="0"/>
              </a:rPr>
              <a:t>  </a:t>
            </a: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 id="2147483991" r:id="rId15"/>
    <p:sldLayoutId id="2147483992" r:id="rId16"/>
    <p:sldLayoutId id="2147483993" r:id="rId17"/>
    <p:sldLayoutId id="2147483994" r:id="rId18"/>
    <p:sldLayoutId id="2147483995" r:id="rId19"/>
    <p:sldLayoutId id="2147483996" r:id="rId20"/>
    <p:sldLayoutId id="2147483997" r:id="rId21"/>
    <p:sldLayoutId id="2147483998" r:id="rId22"/>
    <p:sldLayoutId id="2147483999" r:id="rId23"/>
    <p:sldLayoutId id="2147484000" r:id="rId24"/>
    <p:sldLayoutId id="2147484001" r:id="rId25"/>
    <p:sldLayoutId id="2147484002" r:id="rId26"/>
    <p:sldLayoutId id="2147484003" r:id="rId27"/>
    <p:sldLayoutId id="2147484004" r:id="rId28"/>
    <p:sldLayoutId id="2147484005" r:id="rId29"/>
  </p:sldLayoutIdLst>
  <p:hf hdr="0" dt="0"/>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kern="1200">
          <a:solidFill>
            <a:schemeClr val="tx1"/>
          </a:solidFill>
          <a:latin typeface="+mn-lt"/>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kern="1200">
          <a:solidFill>
            <a:schemeClr val="tx1"/>
          </a:solidFill>
          <a:latin typeface="+mn-lt"/>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kern="1200">
          <a:solidFill>
            <a:schemeClr val="tx1"/>
          </a:solidFill>
          <a:latin typeface="+mn-lt"/>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kern="1200">
          <a:solidFill>
            <a:schemeClr val="tx1"/>
          </a:solidFill>
          <a:latin typeface="+mn-lt"/>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arketing.ch/magazi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7.png"/><Relationship Id="rId4" Type="http://schemas.openxmlformats.org/officeDocument/2006/relationships/image" Target="../media/image16.png"/><Relationship Id="rId9" Type="http://schemas.openxmlformats.org/officeDocument/2006/relationships/image" Target="../media/image4.sv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8.png"/><Relationship Id="rId4" Type="http://schemas.openxmlformats.org/officeDocument/2006/relationships/image" Target="../media/image7.png"/><Relationship Id="rId9"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Bildplatzhalter 14">
            <a:extLst>
              <a:ext uri="{FF2B5EF4-FFF2-40B4-BE49-F238E27FC236}">
                <a16:creationId xmlns:a16="http://schemas.microsoft.com/office/drawing/2014/main" id="{CB77BC75-BCDD-1B40-8CCA-DC0905B99460}"/>
              </a:ext>
            </a:extLst>
          </p:cNvPr>
          <p:cNvPicPr>
            <a:picLocks noGrp="1" noChangeAspect="1"/>
          </p:cNvPicPr>
          <p:nvPr>
            <p:ph type="pic" sz="quarter" idx="14"/>
          </p:nvPr>
        </p:nvPicPr>
        <p:blipFill>
          <a:blip r:embed="rId3" cstate="email">
            <a:extLst>
              <a:ext uri="{28A0092B-C50C-407E-A947-70E740481C1C}">
                <a14:useLocalDpi xmlns:a14="http://schemas.microsoft.com/office/drawing/2010/main" val="0"/>
              </a:ext>
            </a:extLst>
          </a:blip>
          <a:srcRect/>
          <a:stretch/>
        </p:blipFill>
        <p:spPr>
          <a:xfrm>
            <a:off x="-368838" y="-341024"/>
            <a:ext cx="25115326" cy="14398048"/>
          </a:xfrm>
        </p:spPr>
      </p:pic>
      <p:sp>
        <p:nvSpPr>
          <p:cNvPr id="16" name="Rectangle 15">
            <a:extLst>
              <a:ext uri="{FF2B5EF4-FFF2-40B4-BE49-F238E27FC236}">
                <a16:creationId xmlns:a16="http://schemas.microsoft.com/office/drawing/2014/main" id="{7CF26D66-B8CD-724D-9887-23A4D2EB0FC1}"/>
              </a:ext>
            </a:extLst>
          </p:cNvPr>
          <p:cNvSpPr/>
          <p:nvPr/>
        </p:nvSpPr>
        <p:spPr>
          <a:xfrm rot="10800000" flipV="1">
            <a:off x="-368838" y="-326576"/>
            <a:ext cx="25115326" cy="15698985"/>
          </a:xfrm>
          <a:prstGeom prst="rect">
            <a:avLst/>
          </a:prstGeom>
          <a:solidFill>
            <a:srgbClr val="0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Inter" panose="02000503000000020004" pitchFamily="50" charset="0"/>
              <a:ea typeface="Inter" panose="02000503000000020004" pitchFamily="50" charset="0"/>
              <a:cs typeface="Inter" panose="02000503000000020004" pitchFamily="50" charset="0"/>
            </a:endParaRPr>
          </a:p>
        </p:txBody>
      </p:sp>
      <p:sp>
        <p:nvSpPr>
          <p:cNvPr id="13" name="Subtitle 2">
            <a:extLst>
              <a:ext uri="{FF2B5EF4-FFF2-40B4-BE49-F238E27FC236}">
                <a16:creationId xmlns:a16="http://schemas.microsoft.com/office/drawing/2014/main" id="{D2205147-04E2-2B47-89E5-4B0A34D08FF9}"/>
              </a:ext>
            </a:extLst>
          </p:cNvPr>
          <p:cNvSpPr txBox="1">
            <a:spLocks/>
          </p:cNvSpPr>
          <p:nvPr/>
        </p:nvSpPr>
        <p:spPr>
          <a:xfrm>
            <a:off x="2097422" y="7522916"/>
            <a:ext cx="12388309" cy="795558"/>
          </a:xfrm>
          <a:prstGeom prst="rect">
            <a:avLst/>
          </a:prstGeom>
        </p:spPr>
        <p:txBody>
          <a:bodyPr vert="horz" wrap="square" lIns="217377" tIns="108690" rIns="217377" bIns="1086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4299"/>
              </a:lnSpc>
            </a:pPr>
            <a:r>
              <a:rPr lang="de-CH" sz="4799" b="1" dirty="0">
                <a:solidFill>
                  <a:schemeClr val="bg1"/>
                </a:solidFill>
                <a:latin typeface="Inter" panose="02000503000000020004" pitchFamily="50" charset="0"/>
                <a:ea typeface="Inter" panose="02000503000000020004" pitchFamily="50" charset="0"/>
                <a:cs typeface="Inter" panose="02000503000000020004" pitchFamily="50" charset="0"/>
              </a:rPr>
              <a:t>Vorlagen BCG-Matrix</a:t>
            </a:r>
          </a:p>
        </p:txBody>
      </p:sp>
      <p:sp>
        <p:nvSpPr>
          <p:cNvPr id="8" name="Rounded Rectangle 10">
            <a:extLst>
              <a:ext uri="{FF2B5EF4-FFF2-40B4-BE49-F238E27FC236}">
                <a16:creationId xmlns:a16="http://schemas.microsoft.com/office/drawing/2014/main" id="{1466206D-5039-1E42-8364-77B109C559D4}"/>
              </a:ext>
            </a:extLst>
          </p:cNvPr>
          <p:cNvSpPr/>
          <p:nvPr/>
        </p:nvSpPr>
        <p:spPr>
          <a:xfrm>
            <a:off x="2097422" y="8729569"/>
            <a:ext cx="5591002" cy="772063"/>
          </a:xfrm>
          <a:prstGeom prst="roundRect">
            <a:avLst>
              <a:gd name="adj" fmla="val 50000"/>
            </a:avLst>
          </a:prstGeom>
          <a:solidFill>
            <a:srgbClr val="E6165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Inter" panose="02000503000000020004" pitchFamily="50" charset="0"/>
              <a:ea typeface="Inter" panose="02000503000000020004" pitchFamily="50" charset="0"/>
              <a:cs typeface="Inter" panose="02000503000000020004" pitchFamily="50" charset="0"/>
            </a:endParaRPr>
          </a:p>
        </p:txBody>
      </p:sp>
      <p:sp>
        <p:nvSpPr>
          <p:cNvPr id="9" name="TextBox 11">
            <a:extLst>
              <a:ext uri="{FF2B5EF4-FFF2-40B4-BE49-F238E27FC236}">
                <a16:creationId xmlns:a16="http://schemas.microsoft.com/office/drawing/2014/main" id="{0E492963-B4C2-4741-B76B-1A0C0022177D}"/>
              </a:ext>
            </a:extLst>
          </p:cNvPr>
          <p:cNvSpPr txBox="1"/>
          <p:nvPr/>
        </p:nvSpPr>
        <p:spPr>
          <a:xfrm>
            <a:off x="2355914" y="8912109"/>
            <a:ext cx="5074018" cy="461537"/>
          </a:xfrm>
          <a:prstGeom prst="rect">
            <a:avLst/>
          </a:prstGeom>
          <a:noFill/>
          <a:ln>
            <a:noFill/>
          </a:ln>
        </p:spPr>
        <p:txBody>
          <a:bodyPr wrap="none" rtlCol="0">
            <a:spAutoFit/>
          </a:bodyPr>
          <a:lstStyle/>
          <a:p>
            <a:pPr algn="ctr"/>
            <a:r>
              <a:rPr lang="de-CH" sz="2399" b="1" spc="300" dirty="0">
                <a:solidFill>
                  <a:schemeClr val="bg1"/>
                </a:solidFill>
                <a:latin typeface="Inter" panose="02000503000000020004" pitchFamily="50" charset="0"/>
                <a:ea typeface="Inter" panose="02000503000000020004" pitchFamily="50" charset="0"/>
                <a:cs typeface="Inter" panose="02000503000000020004" pitchFamily="50" charset="0"/>
                <a:hlinkClick r:id="rId4">
                  <a:extLst>
                    <a:ext uri="{A12FA001-AC4F-418D-AE19-62706E023703}">
                      <ahyp:hlinkClr xmlns:ahyp="http://schemas.microsoft.com/office/drawing/2018/hyperlinkcolor" val="tx"/>
                    </a:ext>
                  </a:extLst>
                </a:hlinkClick>
              </a:rPr>
              <a:t>Weitere Artikel entdecken</a:t>
            </a:r>
            <a:endParaRPr lang="de-CH" sz="2399" b="1" spc="300" dirty="0">
              <a:solidFill>
                <a:schemeClr val="bg1"/>
              </a:solidFill>
              <a:latin typeface="Inter" panose="02000503000000020004" pitchFamily="50" charset="0"/>
              <a:ea typeface="Inter" panose="02000503000000020004" pitchFamily="50" charset="0"/>
              <a:cs typeface="Inter" panose="02000503000000020004" pitchFamily="50" charset="0"/>
            </a:endParaRPr>
          </a:p>
        </p:txBody>
      </p:sp>
      <p:sp>
        <p:nvSpPr>
          <p:cNvPr id="2" name="Freihandform 1">
            <a:extLst>
              <a:ext uri="{FF2B5EF4-FFF2-40B4-BE49-F238E27FC236}">
                <a16:creationId xmlns:a16="http://schemas.microsoft.com/office/drawing/2014/main" id="{78754643-97D7-7D4B-BE84-482373CC64A3}"/>
              </a:ext>
            </a:extLst>
          </p:cNvPr>
          <p:cNvSpPr/>
          <p:nvPr/>
        </p:nvSpPr>
        <p:spPr>
          <a:xfrm>
            <a:off x="-381000" y="11696700"/>
            <a:ext cx="25126950" cy="3676650"/>
          </a:xfrm>
          <a:custGeom>
            <a:avLst/>
            <a:gdLst>
              <a:gd name="connsiteX0" fmla="*/ 0 w 25126950"/>
              <a:gd name="connsiteY0" fmla="*/ 1409700 h 3676650"/>
              <a:gd name="connsiteX1" fmla="*/ 0 w 25126950"/>
              <a:gd name="connsiteY1" fmla="*/ 3676650 h 3676650"/>
              <a:gd name="connsiteX2" fmla="*/ 25126950 w 25126950"/>
              <a:gd name="connsiteY2" fmla="*/ 3676650 h 3676650"/>
              <a:gd name="connsiteX3" fmla="*/ 25126950 w 25126950"/>
              <a:gd name="connsiteY3" fmla="*/ 0 h 3676650"/>
              <a:gd name="connsiteX4" fmla="*/ 0 w 25126950"/>
              <a:gd name="connsiteY4" fmla="*/ 1409700 h 3676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6950" h="3676650">
                <a:moveTo>
                  <a:pt x="0" y="1409700"/>
                </a:moveTo>
                <a:lnTo>
                  <a:pt x="0" y="3676650"/>
                </a:lnTo>
                <a:lnTo>
                  <a:pt x="25126950" y="3676650"/>
                </a:lnTo>
                <a:lnTo>
                  <a:pt x="25126950" y="0"/>
                </a:lnTo>
                <a:lnTo>
                  <a:pt x="0" y="14097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pic>
        <p:nvPicPr>
          <p:cNvPr id="4" name="Grafik 3" descr="Ein Bild, das Text, ClipArt enthält.&#10;&#10;Automatisch generierte Beschreibung">
            <a:extLst>
              <a:ext uri="{FF2B5EF4-FFF2-40B4-BE49-F238E27FC236}">
                <a16:creationId xmlns:a16="http://schemas.microsoft.com/office/drawing/2014/main" id="{351C519F-22F6-E55A-E9AD-0415CAEC5B76}"/>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2097422" y="2230384"/>
            <a:ext cx="9583743" cy="1914310"/>
          </a:xfrm>
          <a:prstGeom prst="rect">
            <a:avLst/>
          </a:prstGeom>
        </p:spPr>
      </p:pic>
    </p:spTree>
    <p:extLst>
      <p:ext uri="{BB962C8B-B14F-4D97-AF65-F5344CB8AC3E}">
        <p14:creationId xmlns:p14="http://schemas.microsoft.com/office/powerpoint/2010/main" val="25889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Freihandform 5">
            <a:extLst>
              <a:ext uri="{FF2B5EF4-FFF2-40B4-BE49-F238E27FC236}">
                <a16:creationId xmlns:a16="http://schemas.microsoft.com/office/drawing/2014/main" id="{A2910AF1-BAA3-3B4E-9D05-BF7EDB288B57}"/>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4" name="TextBox 33">
            <a:extLst>
              <a:ext uri="{FF2B5EF4-FFF2-40B4-BE49-F238E27FC236}">
                <a16:creationId xmlns:a16="http://schemas.microsoft.com/office/drawing/2014/main" id="{67A26E92-709E-CA4E-BED9-5F0D8B260180}"/>
              </a:ext>
            </a:extLst>
          </p:cNvPr>
          <p:cNvSpPr txBox="1"/>
          <p:nvPr/>
        </p:nvSpPr>
        <p:spPr>
          <a:xfrm>
            <a:off x="3481100" y="549260"/>
            <a:ext cx="17415443" cy="1107996"/>
          </a:xfrm>
          <a:prstGeom prst="rect">
            <a:avLst/>
          </a:prstGeom>
          <a:noFill/>
          <a:ln>
            <a:noFill/>
          </a:ln>
        </p:spPr>
        <p:txBody>
          <a:bodyPr wrap="square" rtlCol="0">
            <a:spAutoFit/>
          </a:bodyPr>
          <a:lstStyle/>
          <a:p>
            <a:pPr algn="ct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Einführung zur BCG Matrix</a:t>
            </a:r>
          </a:p>
        </p:txBody>
      </p:sp>
      <p:sp>
        <p:nvSpPr>
          <p:cNvPr id="31" name="Text Box 5">
            <a:extLst>
              <a:ext uri="{FF2B5EF4-FFF2-40B4-BE49-F238E27FC236}">
                <a16:creationId xmlns:a16="http://schemas.microsoft.com/office/drawing/2014/main" id="{B896FB6F-3915-8946-BA0A-46AB6F317B36}"/>
              </a:ext>
            </a:extLst>
          </p:cNvPr>
          <p:cNvSpPr txBox="1">
            <a:spLocks noChangeArrowheads="1"/>
          </p:cNvSpPr>
          <p:nvPr/>
        </p:nvSpPr>
        <p:spPr bwMode="auto">
          <a:xfrm>
            <a:off x="3028246" y="3986343"/>
            <a:ext cx="19184054" cy="8200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de-CH" sz="2800" b="1" dirty="0">
                <a:solidFill>
                  <a:srgbClr val="E61655"/>
                </a:solidFill>
                <a:latin typeface="Inter" panose="02000503000000020004" pitchFamily="50" charset="0"/>
                <a:ea typeface="Inter" panose="02000503000000020004" pitchFamily="50" charset="0"/>
                <a:cs typeface="Inter" panose="02000503000000020004" pitchFamily="50" charset="0"/>
              </a:rPr>
              <a:t>Was ist die BCG Matrix?</a:t>
            </a:r>
          </a:p>
          <a:p>
            <a:pPr>
              <a:spcBef>
                <a:spcPct val="0"/>
              </a:spcBef>
              <a:buNone/>
            </a:pPr>
            <a:endParaRPr lang="de-CH" altLang="de-DE" sz="2800" b="1" dirty="0">
              <a:solidFill>
                <a:srgbClr val="E61655"/>
              </a:solidFill>
              <a:latin typeface="Inter" panose="02000503000000020004" pitchFamily="50" charset="0"/>
              <a:ea typeface="Inter" panose="02000503000000020004" pitchFamily="50" charset="0"/>
              <a:cs typeface="Inter" panose="02000503000000020004" pitchFamily="50" charset="0"/>
            </a:endParaRPr>
          </a:p>
          <a:p>
            <a:pPr>
              <a:buNone/>
            </a:pPr>
            <a:r>
              <a:rPr lang="de-CH" sz="2800" dirty="0">
                <a:latin typeface="Inter" panose="02000503000000020004" pitchFamily="50" charset="0"/>
                <a:ea typeface="Inter" panose="02000503000000020004" pitchFamily="50" charset="0"/>
                <a:cs typeface="Inter" panose="02000503000000020004" pitchFamily="50" charset="0"/>
              </a:rPr>
              <a:t>Die BCG Matrix wird von Unternehmen genutzt, um ihre strategische Planung festzulegen, indem sie ihr Portfolio unter die Lupe nimmt. So wird geprüft, welche Produkte gut auf dem Markt positioniert sind, in welche man mehr oder weniger investieren soll, oder ob sogar ein Produkt abgeschafft werden muss. </a:t>
            </a:r>
          </a:p>
          <a:p>
            <a:pPr>
              <a:buNone/>
            </a:pPr>
            <a:r>
              <a:rPr lang="de-CH" sz="2800" dirty="0">
                <a:latin typeface="Inter" panose="02000503000000020004" pitchFamily="50" charset="0"/>
                <a:ea typeface="Inter" panose="02000503000000020004" pitchFamily="50" charset="0"/>
                <a:cs typeface="Inter" panose="02000503000000020004" pitchFamily="50" charset="0"/>
              </a:rPr>
              <a:t>Aufgebaut ist die BCG Matrix in einem Koordinatensystem mit zwei Achsen und vier Quadranten. Die X-Achse bezeichnet dabei den relativen Marktanteil, während die Y-Achse das prozentuale Marktwachstum zeigt. </a:t>
            </a:r>
          </a:p>
          <a:p>
            <a:pPr>
              <a:buNone/>
            </a:pPr>
            <a:endParaRPr lang="de-CH" sz="2800" dirty="0">
              <a:latin typeface="Inter" panose="02000503000000020004" pitchFamily="50" charset="0"/>
              <a:ea typeface="Inter" panose="02000503000000020004" pitchFamily="50" charset="0"/>
              <a:cs typeface="Inter" panose="02000503000000020004" pitchFamily="50" charset="0"/>
            </a:endParaRPr>
          </a:p>
          <a:p>
            <a:pPr>
              <a:buNone/>
            </a:pPr>
            <a:r>
              <a:rPr lang="de-CH" sz="2800" dirty="0">
                <a:latin typeface="Inter" panose="02000503000000020004" pitchFamily="50" charset="0"/>
                <a:ea typeface="Inter" panose="02000503000000020004" pitchFamily="50" charset="0"/>
                <a:cs typeface="Inter" panose="02000503000000020004" pitchFamily="50" charset="0"/>
              </a:rPr>
              <a:t>In den vier Quadranten gibt es die Kategorien:</a:t>
            </a:r>
          </a:p>
          <a:p>
            <a:pPr marL="342900" lvl="0" indent="-342900">
              <a:lnSpc>
                <a:spcPct val="150000"/>
              </a:lnSpc>
              <a:buClr>
                <a:srgbClr val="C00000"/>
              </a:buClr>
              <a:buFont typeface="Symbol" panose="05050102010706020507" pitchFamily="18" charset="2"/>
              <a:buChar char=""/>
            </a:pPr>
            <a:r>
              <a:rPr lang="de-CH" sz="2800" dirty="0">
                <a:latin typeface="Inter" panose="02000503000000020004" pitchFamily="50" charset="0"/>
                <a:ea typeface="Inter" panose="02000503000000020004" pitchFamily="50" charset="0"/>
                <a:cs typeface="Inter" panose="02000503000000020004" pitchFamily="50" charset="0"/>
              </a:rPr>
              <a:t>Poor Dogs</a:t>
            </a:r>
          </a:p>
          <a:p>
            <a:pPr marL="342900" lvl="0" indent="-342900">
              <a:lnSpc>
                <a:spcPct val="107000"/>
              </a:lnSpc>
              <a:buClr>
                <a:srgbClr val="C00000"/>
              </a:buClr>
              <a:buFont typeface="Symbol" panose="05050102010706020507" pitchFamily="18" charset="2"/>
              <a:buChar char=""/>
            </a:pPr>
            <a:r>
              <a:rPr lang="de-CH" sz="2800" dirty="0">
                <a:latin typeface="Inter" panose="02000503000000020004" pitchFamily="50" charset="0"/>
                <a:ea typeface="Inter" panose="02000503000000020004" pitchFamily="50" charset="0"/>
                <a:cs typeface="Inter" panose="02000503000000020004" pitchFamily="50" charset="0"/>
              </a:rPr>
              <a:t>Stars</a:t>
            </a:r>
          </a:p>
          <a:p>
            <a:pPr marL="342900" lvl="0" indent="-342900">
              <a:lnSpc>
                <a:spcPct val="107000"/>
              </a:lnSpc>
              <a:buClr>
                <a:srgbClr val="C00000"/>
              </a:buClr>
              <a:buFont typeface="Symbol" panose="05050102010706020507" pitchFamily="18" charset="2"/>
              <a:buChar char=""/>
            </a:pPr>
            <a:r>
              <a:rPr lang="de-CH" sz="2800" dirty="0" err="1">
                <a:latin typeface="Inter" panose="02000503000000020004" pitchFamily="50" charset="0"/>
                <a:ea typeface="Inter" panose="02000503000000020004" pitchFamily="50" charset="0"/>
                <a:cs typeface="Inter" panose="02000503000000020004" pitchFamily="50" charset="0"/>
              </a:rPr>
              <a:t>Question</a:t>
            </a:r>
            <a:r>
              <a:rPr lang="de-CH" sz="2800" dirty="0">
                <a:latin typeface="Inter" panose="02000503000000020004" pitchFamily="50" charset="0"/>
                <a:ea typeface="Inter" panose="02000503000000020004" pitchFamily="50" charset="0"/>
                <a:cs typeface="Inter" panose="02000503000000020004" pitchFamily="50" charset="0"/>
              </a:rPr>
              <a:t> Marks</a:t>
            </a:r>
          </a:p>
          <a:p>
            <a:pPr marL="342900" lvl="0" indent="-342900">
              <a:lnSpc>
                <a:spcPct val="107000"/>
              </a:lnSpc>
              <a:buClr>
                <a:srgbClr val="C00000"/>
              </a:buClr>
              <a:buFont typeface="Symbol" panose="05050102010706020507" pitchFamily="18" charset="2"/>
              <a:buChar char=""/>
            </a:pPr>
            <a:r>
              <a:rPr lang="de-CH" sz="2800" dirty="0">
                <a:latin typeface="Inter" panose="02000503000000020004" pitchFamily="50" charset="0"/>
                <a:ea typeface="Inter" panose="02000503000000020004" pitchFamily="50" charset="0"/>
                <a:cs typeface="Inter" panose="02000503000000020004" pitchFamily="50" charset="0"/>
              </a:rPr>
              <a:t>Cash </a:t>
            </a:r>
            <a:r>
              <a:rPr lang="de-CH" sz="2800" dirty="0" err="1">
                <a:latin typeface="Inter" panose="02000503000000020004" pitchFamily="50" charset="0"/>
                <a:ea typeface="Inter" panose="02000503000000020004" pitchFamily="50" charset="0"/>
                <a:cs typeface="Inter" panose="02000503000000020004" pitchFamily="50" charset="0"/>
              </a:rPr>
              <a:t>Cows</a:t>
            </a:r>
            <a:endParaRPr lang="de-CH" sz="2800" dirty="0">
              <a:latin typeface="Inter" panose="02000503000000020004" pitchFamily="50" charset="0"/>
              <a:ea typeface="Inter" panose="02000503000000020004" pitchFamily="50" charset="0"/>
              <a:cs typeface="Inter" panose="02000503000000020004" pitchFamily="50" charset="0"/>
            </a:endParaRPr>
          </a:p>
          <a:p>
            <a:pPr lvl="0">
              <a:lnSpc>
                <a:spcPct val="107000"/>
              </a:lnSpc>
              <a:spcAft>
                <a:spcPts val="800"/>
              </a:spcAft>
              <a:buClr>
                <a:srgbClr val="D11B1E"/>
              </a:buClr>
              <a:buNone/>
            </a:pPr>
            <a:r>
              <a:rPr lang="de-CH" sz="2800" dirty="0">
                <a:latin typeface="Inter" panose="02000503000000020004" pitchFamily="50" charset="0"/>
                <a:ea typeface="Inter" panose="02000503000000020004" pitchFamily="50" charset="0"/>
                <a:cs typeface="Inter" panose="02000503000000020004" pitchFamily="50" charset="0"/>
              </a:rPr>
              <a:t> </a:t>
            </a:r>
          </a:p>
          <a:p>
            <a:pPr>
              <a:spcBef>
                <a:spcPct val="0"/>
              </a:spcBef>
              <a:buNone/>
            </a:pPr>
            <a:endParaRPr lang="de-CH" altLang="de-DE" sz="2800" dirty="0">
              <a:latin typeface="Inter" panose="02000503000000020004" pitchFamily="50" charset="0"/>
              <a:ea typeface="Inter" panose="02000503000000020004" pitchFamily="50" charset="0"/>
              <a:cs typeface="Inter" panose="02000503000000020004" pitchFamily="50" charset="0"/>
            </a:endParaRPr>
          </a:p>
          <a:p>
            <a:pPr>
              <a:spcBef>
                <a:spcPct val="0"/>
              </a:spcBef>
              <a:buNone/>
            </a:pPr>
            <a:endParaRPr lang="de-CH" altLang="de-DE" sz="2800" dirty="0">
              <a:latin typeface="Inter" panose="02000503000000020004" pitchFamily="50" charset="0"/>
              <a:ea typeface="Inter" panose="02000503000000020004" pitchFamily="50" charset="0"/>
              <a:cs typeface="Inter" panose="02000503000000020004" pitchFamily="50" charset="0"/>
            </a:endParaRPr>
          </a:p>
        </p:txBody>
      </p:sp>
      <p:pic>
        <p:nvPicPr>
          <p:cNvPr id="3" name="Grafik 2">
            <a:extLst>
              <a:ext uri="{FF2B5EF4-FFF2-40B4-BE49-F238E27FC236}">
                <a16:creationId xmlns:a16="http://schemas.microsoft.com/office/drawing/2014/main" id="{15A2754A-625C-EC06-774C-CC03EC96541F}"/>
              </a:ext>
            </a:extLst>
          </p:cNvPr>
          <p:cNvPicPr>
            <a:picLocks noChangeAspect="1"/>
          </p:cNvPicPr>
          <p:nvPr/>
        </p:nvPicPr>
        <p:blipFill>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941142" y="12086200"/>
            <a:ext cx="4878603" cy="1080539"/>
          </a:xfrm>
          <a:prstGeom prst="rect">
            <a:avLst/>
          </a:prstGeom>
        </p:spPr>
      </p:pic>
    </p:spTree>
    <p:extLst>
      <p:ext uri="{BB962C8B-B14F-4D97-AF65-F5344CB8AC3E}">
        <p14:creationId xmlns:p14="http://schemas.microsoft.com/office/powerpoint/2010/main" val="172948466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ihandform 5">
            <a:extLst>
              <a:ext uri="{FF2B5EF4-FFF2-40B4-BE49-F238E27FC236}">
                <a16:creationId xmlns:a16="http://schemas.microsoft.com/office/drawing/2014/main" id="{A2910AF1-BAA3-3B4E-9D05-BF7EDB288B57}"/>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4" name="TextBox 33">
            <a:extLst>
              <a:ext uri="{FF2B5EF4-FFF2-40B4-BE49-F238E27FC236}">
                <a16:creationId xmlns:a16="http://schemas.microsoft.com/office/drawing/2014/main" id="{67A26E92-709E-CA4E-BED9-5F0D8B260180}"/>
              </a:ext>
            </a:extLst>
          </p:cNvPr>
          <p:cNvSpPr txBox="1"/>
          <p:nvPr/>
        </p:nvSpPr>
        <p:spPr>
          <a:xfrm>
            <a:off x="3481100" y="549260"/>
            <a:ext cx="17415443" cy="1107996"/>
          </a:xfrm>
          <a:prstGeom prst="rect">
            <a:avLst/>
          </a:prstGeom>
          <a:noFill/>
          <a:ln>
            <a:noFill/>
          </a:ln>
        </p:spPr>
        <p:txBody>
          <a:bodyPr wrap="square" rtlCol="0">
            <a:spAutoFit/>
          </a:bodyPr>
          <a:lstStyle/>
          <a:p>
            <a:pPr algn="ct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Fazit zur Maslow Pyramide</a:t>
            </a:r>
          </a:p>
        </p:txBody>
      </p:sp>
      <p:sp>
        <p:nvSpPr>
          <p:cNvPr id="31" name="Text Box 5">
            <a:extLst>
              <a:ext uri="{FF2B5EF4-FFF2-40B4-BE49-F238E27FC236}">
                <a16:creationId xmlns:a16="http://schemas.microsoft.com/office/drawing/2014/main" id="{B896FB6F-3915-8946-BA0A-46AB6F317B36}"/>
              </a:ext>
            </a:extLst>
          </p:cNvPr>
          <p:cNvSpPr txBox="1">
            <a:spLocks noChangeArrowheads="1"/>
          </p:cNvSpPr>
          <p:nvPr/>
        </p:nvSpPr>
        <p:spPr bwMode="auto">
          <a:xfrm>
            <a:off x="3028246" y="3986343"/>
            <a:ext cx="19184054" cy="6531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de-CH" sz="2800" b="1" dirty="0">
                <a:solidFill>
                  <a:srgbClr val="E61655"/>
                </a:solidFill>
                <a:latin typeface="Inter" panose="02000503000000020004" pitchFamily="50" charset="0"/>
                <a:ea typeface="Inter" panose="02000503000000020004" pitchFamily="50" charset="0"/>
                <a:cs typeface="Inter" panose="02000503000000020004" pitchFamily="50" charset="0"/>
              </a:rPr>
              <a:t>Fazit:</a:t>
            </a:r>
          </a:p>
          <a:p>
            <a:pPr>
              <a:spcBef>
                <a:spcPct val="0"/>
              </a:spcBef>
              <a:buNone/>
            </a:pPr>
            <a:endParaRPr lang="de-CH" altLang="de-DE" sz="2800" b="1" dirty="0">
              <a:solidFill>
                <a:srgbClr val="E61655"/>
              </a:solidFill>
              <a:latin typeface="Inter" panose="02000503000000020004" pitchFamily="50" charset="0"/>
              <a:ea typeface="Inter" panose="02000503000000020004" pitchFamily="50" charset="0"/>
              <a:cs typeface="Inter" panose="02000503000000020004" pitchFamily="50" charset="0"/>
            </a:endParaRPr>
          </a:p>
          <a:p>
            <a:pPr>
              <a:lnSpc>
                <a:spcPct val="107000"/>
              </a:lnSpc>
              <a:spcAft>
                <a:spcPts val="800"/>
              </a:spcAft>
              <a:buNone/>
            </a:pPr>
            <a:r>
              <a:rPr lang="de-CH" sz="2800" dirty="0">
                <a:latin typeface="Inter" panose="02000503000000020004" pitchFamily="50" charset="0"/>
                <a:ea typeface="Inter" panose="02000503000000020004" pitchFamily="50" charset="0"/>
                <a:cs typeface="Inter" panose="02000503000000020004" pitchFamily="50" charset="0"/>
              </a:rPr>
              <a:t>Abraham Maslows Modell ist nicht fehlerfrei. Die Pyramide wurde nicht aufgrund von empirischen Grundlagen erstellt, sondern wurde von Maslows persönlichen Erfahrungen und Beobachtungen abgeleitet. Dies bedeutet zusätzlich, dass das Modell nur schwer auf andere Länder und Kulturen übertragen werden kann, da Maslows leben von der westlichen Welt geprägt war. </a:t>
            </a:r>
          </a:p>
          <a:p>
            <a:pPr>
              <a:lnSpc>
                <a:spcPct val="107000"/>
              </a:lnSpc>
              <a:spcAft>
                <a:spcPts val="800"/>
              </a:spcAft>
              <a:buNone/>
            </a:pPr>
            <a:endParaRPr lang="de-CH" sz="2800" dirty="0">
              <a:latin typeface="Inter" panose="02000503000000020004" pitchFamily="50" charset="0"/>
              <a:ea typeface="Inter" panose="02000503000000020004" pitchFamily="50" charset="0"/>
              <a:cs typeface="Inter" panose="02000503000000020004" pitchFamily="50" charset="0"/>
            </a:endParaRPr>
          </a:p>
          <a:p>
            <a:pPr>
              <a:lnSpc>
                <a:spcPct val="107000"/>
              </a:lnSpc>
              <a:spcAft>
                <a:spcPts val="800"/>
              </a:spcAft>
              <a:buNone/>
            </a:pPr>
            <a:r>
              <a:rPr lang="de-CH" sz="2800" dirty="0">
                <a:latin typeface="Inter" panose="02000503000000020004" pitchFamily="50" charset="0"/>
                <a:ea typeface="Inter" panose="02000503000000020004" pitchFamily="50" charset="0"/>
                <a:cs typeface="Inter" panose="02000503000000020004" pitchFamily="50" charset="0"/>
              </a:rPr>
              <a:t>Die Maslow Pyramide kann aber als Grundlage genutzt werden, um den Mensch etwas besser zu verstehen. Nach was streben wir und was ist besonders wichtig – das zeigt das Modell auf. So kann auch in der (Berufs-)Praxis ermittelt werden, welche Bedürfnisse noch nicht gestillt sind und wie man das Bedingungen darauf anpassen und verbessern kann. </a:t>
            </a:r>
          </a:p>
          <a:p>
            <a:pPr>
              <a:spcBef>
                <a:spcPct val="0"/>
              </a:spcBef>
              <a:buNone/>
            </a:pPr>
            <a:endParaRPr lang="de-CH" altLang="de-DE" sz="2800" dirty="0">
              <a:latin typeface="Inter" panose="02000503000000020004" pitchFamily="50" charset="0"/>
              <a:ea typeface="Inter" panose="02000503000000020004" pitchFamily="50" charset="0"/>
              <a:cs typeface="Inter" panose="02000503000000020004" pitchFamily="50" charset="0"/>
            </a:endParaRPr>
          </a:p>
          <a:p>
            <a:pPr>
              <a:spcBef>
                <a:spcPct val="0"/>
              </a:spcBef>
              <a:buNone/>
            </a:pPr>
            <a:endParaRPr lang="de-CH" altLang="de-DE" sz="2800" dirty="0">
              <a:latin typeface="Inter" panose="02000503000000020004" pitchFamily="50" charset="0"/>
              <a:ea typeface="Inter" panose="02000503000000020004" pitchFamily="50" charset="0"/>
              <a:cs typeface="Inter" panose="02000503000000020004" pitchFamily="50" charset="0"/>
            </a:endParaRPr>
          </a:p>
        </p:txBody>
      </p:sp>
      <p:pic>
        <p:nvPicPr>
          <p:cNvPr id="3" name="Grafik 2">
            <a:extLst>
              <a:ext uri="{FF2B5EF4-FFF2-40B4-BE49-F238E27FC236}">
                <a16:creationId xmlns:a16="http://schemas.microsoft.com/office/drawing/2014/main" id="{AEBF3744-81C1-0C95-B7F1-27B818578A03}"/>
              </a:ext>
            </a:extLst>
          </p:cNvPr>
          <p:cNvPicPr>
            <a:picLocks noChangeAspect="1"/>
          </p:cNvPicPr>
          <p:nvPr/>
        </p:nvPicPr>
        <p:blipFill>
          <a:blip r:embed="rId2" cstate="email">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941142" y="12086200"/>
            <a:ext cx="4878603" cy="1080539"/>
          </a:xfrm>
          <a:prstGeom prst="rect">
            <a:avLst/>
          </a:prstGeom>
        </p:spPr>
      </p:pic>
    </p:spTree>
    <p:extLst>
      <p:ext uri="{BB962C8B-B14F-4D97-AF65-F5344CB8AC3E}">
        <p14:creationId xmlns:p14="http://schemas.microsoft.com/office/powerpoint/2010/main" val="3986749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platzhalter 5">
            <a:extLst>
              <a:ext uri="{FF2B5EF4-FFF2-40B4-BE49-F238E27FC236}">
                <a16:creationId xmlns:a16="http://schemas.microsoft.com/office/drawing/2014/main" id="{51416BBC-614F-7147-9AD8-FB46FA327F77}"/>
              </a:ext>
            </a:extLst>
          </p:cNvPr>
          <p:cNvPicPr>
            <a:picLocks noGrp="1" noChangeAspect="1"/>
          </p:cNvPicPr>
          <p:nvPr>
            <p:ph type="pic" sz="quarter" idx="14"/>
          </p:nvPr>
        </p:nvPicPr>
        <p:blipFill>
          <a:blip r:embed="rId2" cstate="email">
            <a:extLst>
              <a:ext uri="{28A0092B-C50C-407E-A947-70E740481C1C}">
                <a14:useLocalDpi xmlns:a14="http://schemas.microsoft.com/office/drawing/2010/main" val="0"/>
              </a:ext>
            </a:extLst>
          </a:blip>
          <a:srcRect/>
          <a:stretch>
            <a:fillRect/>
          </a:stretch>
        </p:blipFill>
        <p:spPr/>
      </p:pic>
      <p:sp>
        <p:nvSpPr>
          <p:cNvPr id="11" name="Rectangle 15">
            <a:extLst>
              <a:ext uri="{FF2B5EF4-FFF2-40B4-BE49-F238E27FC236}">
                <a16:creationId xmlns:a16="http://schemas.microsoft.com/office/drawing/2014/main" id="{490A0EB5-8287-9F43-8650-C31085B6EF6D}"/>
              </a:ext>
            </a:extLst>
          </p:cNvPr>
          <p:cNvSpPr/>
          <p:nvPr/>
        </p:nvSpPr>
        <p:spPr>
          <a:xfrm rot="10800000" flipV="1">
            <a:off x="0" y="-2"/>
            <a:ext cx="24377650" cy="13716001"/>
          </a:xfrm>
          <a:prstGeom prst="rect">
            <a:avLst/>
          </a:prstGeom>
          <a:solidFill>
            <a:srgbClr val="000000">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CF26D66-B8CD-724D-9887-23A4D2EB0FC1}"/>
              </a:ext>
            </a:extLst>
          </p:cNvPr>
          <p:cNvSpPr/>
          <p:nvPr/>
        </p:nvSpPr>
        <p:spPr>
          <a:xfrm rot="10800000" flipV="1">
            <a:off x="4012152" y="2257426"/>
            <a:ext cx="16353338" cy="9201148"/>
          </a:xfrm>
          <a:prstGeom prst="rect">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707F479A-CA36-8040-BFC0-D35A7081712A}"/>
              </a:ext>
            </a:extLst>
          </p:cNvPr>
          <p:cNvGrpSpPr/>
          <p:nvPr/>
        </p:nvGrpSpPr>
        <p:grpSpPr>
          <a:xfrm>
            <a:off x="6087358" y="4703878"/>
            <a:ext cx="12202925" cy="3471875"/>
            <a:chOff x="6565135" y="4942377"/>
            <a:chExt cx="11247372" cy="3095647"/>
          </a:xfrm>
        </p:grpSpPr>
        <p:sp>
          <p:nvSpPr>
            <p:cNvPr id="8" name="Rectangle 7">
              <a:extLst>
                <a:ext uri="{FF2B5EF4-FFF2-40B4-BE49-F238E27FC236}">
                  <a16:creationId xmlns:a16="http://schemas.microsoft.com/office/drawing/2014/main" id="{3428657C-8B0E-AD44-8D43-4CF5BDD5A203}"/>
                </a:ext>
              </a:extLst>
            </p:cNvPr>
            <p:cNvSpPr/>
            <p:nvPr/>
          </p:nvSpPr>
          <p:spPr>
            <a:xfrm>
              <a:off x="6565135" y="6857999"/>
              <a:ext cx="11247372" cy="1180025"/>
            </a:xfrm>
            <a:prstGeom prst="rect">
              <a:avLst/>
            </a:prstGeom>
          </p:spPr>
          <p:txBody>
            <a:bodyPr wrap="square">
              <a:spAutoFit/>
            </a:bodyPr>
            <a:lstStyle/>
            <a:p>
              <a:pPr algn="ctr"/>
              <a:r>
                <a:rPr lang="de-CH" sz="4000" dirty="0">
                  <a:solidFill>
                    <a:schemeClr val="bg1"/>
                  </a:solidFill>
                  <a:latin typeface="Inter" panose="02000503000000020004" pitchFamily="50" charset="0"/>
                  <a:ea typeface="Inter" panose="02000503000000020004" pitchFamily="50" charset="0"/>
                  <a:cs typeface="Inter" panose="02000503000000020004" pitchFamily="50" charset="0"/>
                </a:rPr>
                <a:t>Damit du deine Vorlesung oder deinen nächsten Vortrag rocken kannst.</a:t>
              </a:r>
            </a:p>
          </p:txBody>
        </p:sp>
        <p:grpSp>
          <p:nvGrpSpPr>
            <p:cNvPr id="4" name="Group 3">
              <a:extLst>
                <a:ext uri="{FF2B5EF4-FFF2-40B4-BE49-F238E27FC236}">
                  <a16:creationId xmlns:a16="http://schemas.microsoft.com/office/drawing/2014/main" id="{6C857CBD-CCCB-0F41-8FD7-658D55DB580E}"/>
                </a:ext>
              </a:extLst>
            </p:cNvPr>
            <p:cNvGrpSpPr/>
            <p:nvPr/>
          </p:nvGrpSpPr>
          <p:grpSpPr>
            <a:xfrm>
              <a:off x="6957111" y="4942377"/>
              <a:ext cx="10463426" cy="1453751"/>
              <a:chOff x="6957111" y="1007831"/>
              <a:chExt cx="10463426" cy="1453751"/>
            </a:xfrm>
          </p:grpSpPr>
          <p:sp>
            <p:nvSpPr>
              <p:cNvPr id="9" name="TextBox 8">
                <a:extLst>
                  <a:ext uri="{FF2B5EF4-FFF2-40B4-BE49-F238E27FC236}">
                    <a16:creationId xmlns:a16="http://schemas.microsoft.com/office/drawing/2014/main" id="{CC3CA986-7E49-9443-A27E-534C7596EE52}"/>
                  </a:ext>
                </a:extLst>
              </p:cNvPr>
              <p:cNvSpPr txBox="1"/>
              <p:nvPr/>
            </p:nvSpPr>
            <p:spPr>
              <a:xfrm>
                <a:off x="6957111" y="1473653"/>
                <a:ext cx="10463426" cy="987929"/>
              </a:xfrm>
              <a:prstGeom prst="rect">
                <a:avLst/>
              </a:prstGeom>
              <a:noFill/>
              <a:ln>
                <a:noFill/>
              </a:ln>
            </p:spPr>
            <p:txBody>
              <a:bodyPr wrap="square" rtlCol="0">
                <a:spAutoFit/>
              </a:bodyPr>
              <a:lstStyle/>
              <a:p>
                <a:pPr algn="ct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Präsentationsvorlagen</a:t>
                </a:r>
              </a:p>
            </p:txBody>
          </p:sp>
          <p:sp>
            <p:nvSpPr>
              <p:cNvPr id="10" name="TextBox 9">
                <a:extLst>
                  <a:ext uri="{FF2B5EF4-FFF2-40B4-BE49-F238E27FC236}">
                    <a16:creationId xmlns:a16="http://schemas.microsoft.com/office/drawing/2014/main" id="{81B6AF64-B980-264D-A5B5-E48C4DB504D9}"/>
                  </a:ext>
                </a:extLst>
              </p:cNvPr>
              <p:cNvSpPr txBox="1"/>
              <p:nvPr/>
            </p:nvSpPr>
            <p:spPr>
              <a:xfrm>
                <a:off x="10959424" y="1007831"/>
                <a:ext cx="2458822" cy="411637"/>
              </a:xfrm>
              <a:prstGeom prst="rect">
                <a:avLst/>
              </a:prstGeom>
              <a:noFill/>
            </p:spPr>
            <p:txBody>
              <a:bodyPr wrap="none" rtlCol="0">
                <a:spAutoFit/>
              </a:bodyPr>
              <a:lstStyle/>
              <a:p>
                <a:pPr algn="ctr"/>
                <a:r>
                  <a:rPr lang="de-CH" sz="2400" spc="300" dirty="0">
                    <a:solidFill>
                      <a:schemeClr val="bg1"/>
                    </a:solidFill>
                    <a:latin typeface="Inter" panose="02000503000000020004" pitchFamily="50" charset="0"/>
                    <a:ea typeface="Inter" panose="02000503000000020004" pitchFamily="50" charset="0"/>
                    <a:cs typeface="Inter" panose="02000503000000020004" pitchFamily="50" charset="0"/>
                  </a:rPr>
                  <a:t>Extra für dich</a:t>
                </a:r>
              </a:p>
            </p:txBody>
          </p:sp>
        </p:grpSp>
      </p:grpSp>
    </p:spTree>
    <p:extLst>
      <p:ext uri="{BB962C8B-B14F-4D97-AF65-F5344CB8AC3E}">
        <p14:creationId xmlns:p14="http://schemas.microsoft.com/office/powerpoint/2010/main" val="255238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ihandform 40">
            <a:extLst>
              <a:ext uri="{FF2B5EF4-FFF2-40B4-BE49-F238E27FC236}">
                <a16:creationId xmlns:a16="http://schemas.microsoft.com/office/drawing/2014/main" id="{C09A4E5A-5537-374C-A1AF-2D00F8A3B871}"/>
              </a:ext>
            </a:extLst>
          </p:cNvPr>
          <p:cNvSpPr/>
          <p:nvPr/>
        </p:nvSpPr>
        <p:spPr>
          <a:xfrm>
            <a:off x="-44450" y="0"/>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3200">
              <a:latin typeface="Inter" panose="02000503000000020004" pitchFamily="50" charset="0"/>
              <a:ea typeface="Inter" panose="02000503000000020004" pitchFamily="50" charset="0"/>
              <a:cs typeface="Inter" panose="02000503000000020004" pitchFamily="50" charset="0"/>
            </a:endParaRPr>
          </a:p>
        </p:txBody>
      </p:sp>
      <p:sp>
        <p:nvSpPr>
          <p:cNvPr id="44" name="TextBox 33">
            <a:extLst>
              <a:ext uri="{FF2B5EF4-FFF2-40B4-BE49-F238E27FC236}">
                <a16:creationId xmlns:a16="http://schemas.microsoft.com/office/drawing/2014/main" id="{9F7F9A44-2392-734B-AC2B-604768D4326C}"/>
              </a:ext>
            </a:extLst>
          </p:cNvPr>
          <p:cNvSpPr txBox="1"/>
          <p:nvPr/>
        </p:nvSpPr>
        <p:spPr>
          <a:xfrm>
            <a:off x="363179" y="554821"/>
            <a:ext cx="23638590" cy="1015663"/>
          </a:xfrm>
          <a:prstGeom prst="rect">
            <a:avLst/>
          </a:prstGeom>
          <a:noFill/>
          <a:ln>
            <a:noFill/>
          </a:ln>
        </p:spPr>
        <p:txBody>
          <a:bodyPr wrap="square" rtlCol="0">
            <a:spAutoFit/>
          </a:bodyPr>
          <a:lstStyle/>
          <a:p>
            <a:pPr algn="ctr">
              <a:defRPr/>
            </a:pPr>
            <a:r>
              <a:rPr lang="de-CH" sz="6000" b="1" dirty="0">
                <a:solidFill>
                  <a:schemeClr val="bg1"/>
                </a:solidFill>
                <a:latin typeface="Inter" panose="02000503000000020004" pitchFamily="50" charset="0"/>
                <a:ea typeface="Inter" panose="02000503000000020004" pitchFamily="50" charset="0"/>
                <a:cs typeface="Inter" panose="02000503000000020004" pitchFamily="50" charset="0"/>
              </a:rPr>
              <a:t>BCG-Matrix Präsentationsvorlagen</a:t>
            </a:r>
          </a:p>
        </p:txBody>
      </p:sp>
      <p:pic>
        <p:nvPicPr>
          <p:cNvPr id="14" name="Grafik 13">
            <a:extLst>
              <a:ext uri="{FF2B5EF4-FFF2-40B4-BE49-F238E27FC236}">
                <a16:creationId xmlns:a16="http://schemas.microsoft.com/office/drawing/2014/main" id="{D031DD96-9C9A-7045-95FA-AE3CD0DFAB2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flipH="1">
            <a:off x="6579975" y="10511812"/>
            <a:ext cx="948036" cy="1120880"/>
          </a:xfrm>
          <a:prstGeom prst="rect">
            <a:avLst/>
          </a:prstGeom>
        </p:spPr>
      </p:pic>
      <p:pic>
        <p:nvPicPr>
          <p:cNvPr id="26" name="Grafik 25">
            <a:extLst>
              <a:ext uri="{FF2B5EF4-FFF2-40B4-BE49-F238E27FC236}">
                <a16:creationId xmlns:a16="http://schemas.microsoft.com/office/drawing/2014/main" id="{F34C3D93-FFB9-0E45-9E7D-830B88253C7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2910161" y="10998763"/>
            <a:ext cx="643345" cy="643345"/>
          </a:xfrm>
          <a:prstGeom prst="rect">
            <a:avLst/>
          </a:prstGeom>
        </p:spPr>
      </p:pic>
      <p:sp>
        <p:nvSpPr>
          <p:cNvPr id="54" name="Fragmented">
            <a:extLst>
              <a:ext uri="{FF2B5EF4-FFF2-40B4-BE49-F238E27FC236}">
                <a16:creationId xmlns:a16="http://schemas.microsoft.com/office/drawing/2014/main" id="{29222DB9-945D-4B46-9E30-515E90F109A6}"/>
              </a:ext>
            </a:extLst>
          </p:cNvPr>
          <p:cNvSpPr/>
          <p:nvPr/>
        </p:nvSpPr>
        <p:spPr>
          <a:xfrm>
            <a:off x="5414322" y="3102347"/>
            <a:ext cx="3457491" cy="387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2800" dirty="0">
                <a:solidFill>
                  <a:schemeClr val="bg1"/>
                </a:solidFill>
                <a:latin typeface="Inter" panose="02000503000000020004" pitchFamily="50" charset="0"/>
                <a:ea typeface="Inter" panose="02000503000000020004" pitchFamily="50" charset="0"/>
                <a:cs typeface="Inter" panose="02000503000000020004" pitchFamily="50" charset="0"/>
              </a:rPr>
              <a:t>Questions Marks</a:t>
            </a:r>
          </a:p>
        </p:txBody>
      </p:sp>
      <p:sp>
        <p:nvSpPr>
          <p:cNvPr id="55" name="Specialized">
            <a:extLst>
              <a:ext uri="{FF2B5EF4-FFF2-40B4-BE49-F238E27FC236}">
                <a16:creationId xmlns:a16="http://schemas.microsoft.com/office/drawing/2014/main" id="{E4000990-9354-6440-86DA-297F68FB49D2}"/>
              </a:ext>
            </a:extLst>
          </p:cNvPr>
          <p:cNvSpPr/>
          <p:nvPr/>
        </p:nvSpPr>
        <p:spPr>
          <a:xfrm>
            <a:off x="10282828" y="3099223"/>
            <a:ext cx="3009117" cy="387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2800" dirty="0">
                <a:solidFill>
                  <a:schemeClr val="bg1"/>
                </a:solidFill>
                <a:latin typeface="Inter" panose="02000503000000020004" pitchFamily="50" charset="0"/>
                <a:ea typeface="Inter" panose="02000503000000020004" pitchFamily="50" charset="0"/>
                <a:cs typeface="Inter" panose="02000503000000020004" pitchFamily="50" charset="0"/>
              </a:rPr>
              <a:t>Stars</a:t>
            </a:r>
          </a:p>
        </p:txBody>
      </p:sp>
      <p:sp>
        <p:nvSpPr>
          <p:cNvPr id="56" name="Stalemate">
            <a:extLst>
              <a:ext uri="{FF2B5EF4-FFF2-40B4-BE49-F238E27FC236}">
                <a16:creationId xmlns:a16="http://schemas.microsoft.com/office/drawing/2014/main" id="{19263D13-6523-7E4D-8B5E-D3272771C45D}"/>
              </a:ext>
            </a:extLst>
          </p:cNvPr>
          <p:cNvSpPr/>
          <p:nvPr/>
        </p:nvSpPr>
        <p:spPr>
          <a:xfrm>
            <a:off x="6645948" y="7708718"/>
            <a:ext cx="3009117" cy="387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2800" dirty="0">
                <a:solidFill>
                  <a:schemeClr val="bg1"/>
                </a:solidFill>
                <a:latin typeface="Inter" panose="02000503000000020004" pitchFamily="50" charset="0"/>
                <a:ea typeface="Inter" panose="02000503000000020004" pitchFamily="50" charset="0"/>
                <a:cs typeface="Inter" panose="02000503000000020004" pitchFamily="50" charset="0"/>
              </a:rPr>
              <a:t>Poor Dog</a:t>
            </a:r>
          </a:p>
        </p:txBody>
      </p:sp>
      <p:sp>
        <p:nvSpPr>
          <p:cNvPr id="57" name="Volume">
            <a:extLst>
              <a:ext uri="{FF2B5EF4-FFF2-40B4-BE49-F238E27FC236}">
                <a16:creationId xmlns:a16="http://schemas.microsoft.com/office/drawing/2014/main" id="{D73BE4B7-B22E-3C41-BC72-3D431DFC6F84}"/>
              </a:ext>
            </a:extLst>
          </p:cNvPr>
          <p:cNvSpPr/>
          <p:nvPr/>
        </p:nvSpPr>
        <p:spPr>
          <a:xfrm>
            <a:off x="10293154" y="7665431"/>
            <a:ext cx="3009117" cy="387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2800" dirty="0">
                <a:solidFill>
                  <a:schemeClr val="bg1"/>
                </a:solidFill>
                <a:latin typeface="Inter" panose="02000503000000020004" pitchFamily="50" charset="0"/>
                <a:ea typeface="Inter" panose="02000503000000020004" pitchFamily="50" charset="0"/>
                <a:cs typeface="Inter" panose="02000503000000020004" pitchFamily="50" charset="0"/>
              </a:rPr>
              <a:t>Cash Cows</a:t>
            </a:r>
          </a:p>
        </p:txBody>
      </p:sp>
      <p:grpSp>
        <p:nvGrpSpPr>
          <p:cNvPr id="35" name="Group 4">
            <a:extLst>
              <a:ext uri="{FF2B5EF4-FFF2-40B4-BE49-F238E27FC236}">
                <a16:creationId xmlns:a16="http://schemas.microsoft.com/office/drawing/2014/main" id="{BD360E98-F29E-3247-940F-9B3FC4B867AB}"/>
              </a:ext>
            </a:extLst>
          </p:cNvPr>
          <p:cNvGrpSpPr/>
          <p:nvPr/>
        </p:nvGrpSpPr>
        <p:grpSpPr>
          <a:xfrm>
            <a:off x="7581515" y="3479932"/>
            <a:ext cx="8831512" cy="8993229"/>
            <a:chOff x="3791744" y="1739526"/>
            <a:chExt cx="4416906" cy="4497786"/>
          </a:xfrm>
        </p:grpSpPr>
        <p:grpSp>
          <p:nvGrpSpPr>
            <p:cNvPr id="45" name="Group 29">
              <a:extLst>
                <a:ext uri="{FF2B5EF4-FFF2-40B4-BE49-F238E27FC236}">
                  <a16:creationId xmlns:a16="http://schemas.microsoft.com/office/drawing/2014/main" id="{ED622C1A-02FB-534C-8759-42EE5F4E8999}"/>
                </a:ext>
              </a:extLst>
            </p:cNvPr>
            <p:cNvGrpSpPr/>
            <p:nvPr/>
          </p:nvGrpSpPr>
          <p:grpSpPr>
            <a:xfrm>
              <a:off x="3791744" y="2027260"/>
              <a:ext cx="4416906" cy="4210052"/>
              <a:chOff x="74090693" y="5346699"/>
              <a:chExt cx="4416906" cy="4210052"/>
            </a:xfrm>
          </p:grpSpPr>
          <p:sp>
            <p:nvSpPr>
              <p:cNvPr id="76" name="Shape">
                <a:extLst>
                  <a:ext uri="{FF2B5EF4-FFF2-40B4-BE49-F238E27FC236}">
                    <a16:creationId xmlns:a16="http://schemas.microsoft.com/office/drawing/2014/main" id="{0A05228E-EC5D-364B-B9AA-BB44CE7A1C9D}"/>
                  </a:ext>
                </a:extLst>
              </p:cNvPr>
              <p:cNvSpPr/>
              <p:nvPr/>
            </p:nvSpPr>
            <p:spPr>
              <a:xfrm>
                <a:off x="75082400" y="9042399"/>
                <a:ext cx="3425199" cy="514352"/>
              </a:xfrm>
              <a:custGeom>
                <a:avLst/>
                <a:gdLst/>
                <a:ahLst/>
                <a:cxnLst>
                  <a:cxn ang="0">
                    <a:pos x="wd2" y="hd2"/>
                  </a:cxn>
                  <a:cxn ang="5400000">
                    <a:pos x="wd2" y="hd2"/>
                  </a:cxn>
                  <a:cxn ang="10800000">
                    <a:pos x="wd2" y="hd2"/>
                  </a:cxn>
                  <a:cxn ang="16200000">
                    <a:pos x="wd2" y="hd2"/>
                  </a:cxn>
                </a:cxnLst>
                <a:rect l="0" t="0" r="r" b="b"/>
                <a:pathLst>
                  <a:path w="21600" h="21600" extrusionOk="0">
                    <a:moveTo>
                      <a:pt x="19734" y="21600"/>
                    </a:moveTo>
                    <a:lnTo>
                      <a:pt x="1866" y="21600"/>
                    </a:lnTo>
                    <a:cubicBezTo>
                      <a:pt x="833" y="21600"/>
                      <a:pt x="0" y="16000"/>
                      <a:pt x="0" y="9173"/>
                    </a:cubicBezTo>
                    <a:lnTo>
                      <a:pt x="0" y="640"/>
                    </a:lnTo>
                    <a:cubicBezTo>
                      <a:pt x="0" y="267"/>
                      <a:pt x="48" y="0"/>
                      <a:pt x="96" y="0"/>
                    </a:cubicBezTo>
                    <a:cubicBezTo>
                      <a:pt x="144" y="0"/>
                      <a:pt x="192" y="320"/>
                      <a:pt x="192" y="640"/>
                    </a:cubicBezTo>
                    <a:lnTo>
                      <a:pt x="192" y="9173"/>
                    </a:lnTo>
                    <a:cubicBezTo>
                      <a:pt x="192" y="15307"/>
                      <a:pt x="945" y="20320"/>
                      <a:pt x="1866" y="20320"/>
                    </a:cubicBezTo>
                    <a:lnTo>
                      <a:pt x="19734" y="20320"/>
                    </a:lnTo>
                    <a:cubicBezTo>
                      <a:pt x="20655" y="20320"/>
                      <a:pt x="21408" y="15307"/>
                      <a:pt x="21408" y="9173"/>
                    </a:cubicBezTo>
                    <a:lnTo>
                      <a:pt x="21408" y="640"/>
                    </a:lnTo>
                    <a:cubicBezTo>
                      <a:pt x="21408" y="267"/>
                      <a:pt x="21456" y="0"/>
                      <a:pt x="21504" y="0"/>
                    </a:cubicBezTo>
                    <a:cubicBezTo>
                      <a:pt x="21552" y="0"/>
                      <a:pt x="21600" y="320"/>
                      <a:pt x="21600" y="640"/>
                    </a:cubicBezTo>
                    <a:lnTo>
                      <a:pt x="21600" y="9173"/>
                    </a:lnTo>
                    <a:cubicBezTo>
                      <a:pt x="21600" y="16053"/>
                      <a:pt x="20767" y="21600"/>
                      <a:pt x="19734" y="21600"/>
                    </a:cubicBezTo>
                    <a:close/>
                  </a:path>
                </a:pathLst>
              </a:custGeom>
              <a:solidFill>
                <a:schemeClr val="tx1"/>
              </a:solidFill>
              <a:ln w="12700">
                <a:miter lim="400000"/>
              </a:ln>
            </p:spPr>
            <p:txBody>
              <a:bodyPr lIns="76180" tIns="76180" rIns="76180" bIns="76180" anchor="ctr"/>
              <a:lstStyle/>
              <a:p>
                <a:pPr>
                  <a:defRPr sz="3000">
                    <a:solidFill>
                      <a:srgbClr val="FFFFFF"/>
                    </a:solidFill>
                  </a:defRPr>
                </a:pPr>
                <a:endParaRPr sz="5400">
                  <a:latin typeface="Inter" panose="02000503000000020004" pitchFamily="50" charset="0"/>
                  <a:ea typeface="Inter" panose="02000503000000020004" pitchFamily="50" charset="0"/>
                  <a:cs typeface="Inter" panose="02000503000000020004" pitchFamily="50" charset="0"/>
                </a:endParaRPr>
              </a:p>
            </p:txBody>
          </p:sp>
          <p:sp>
            <p:nvSpPr>
              <p:cNvPr id="77" name="Shape">
                <a:extLst>
                  <a:ext uri="{FF2B5EF4-FFF2-40B4-BE49-F238E27FC236}">
                    <a16:creationId xmlns:a16="http://schemas.microsoft.com/office/drawing/2014/main" id="{70916082-8B17-424E-B1BF-5F1AC60B8647}"/>
                  </a:ext>
                </a:extLst>
              </p:cNvPr>
              <p:cNvSpPr/>
              <p:nvPr/>
            </p:nvSpPr>
            <p:spPr>
              <a:xfrm>
                <a:off x="74090693" y="5346700"/>
                <a:ext cx="514352" cy="3425191"/>
              </a:xfrm>
              <a:custGeom>
                <a:avLst/>
                <a:gdLst/>
                <a:ahLst/>
                <a:cxnLst>
                  <a:cxn ang="0">
                    <a:pos x="wd2" y="hd2"/>
                  </a:cxn>
                  <a:cxn ang="5400000">
                    <a:pos x="wd2" y="hd2"/>
                  </a:cxn>
                  <a:cxn ang="10800000">
                    <a:pos x="wd2" y="hd2"/>
                  </a:cxn>
                  <a:cxn ang="16200000">
                    <a:pos x="wd2" y="hd2"/>
                  </a:cxn>
                </a:cxnLst>
                <a:rect l="0" t="0" r="r" b="b"/>
                <a:pathLst>
                  <a:path w="21600" h="21600" extrusionOk="0">
                    <a:moveTo>
                      <a:pt x="20960" y="21600"/>
                    </a:moveTo>
                    <a:lnTo>
                      <a:pt x="12427" y="21600"/>
                    </a:lnTo>
                    <a:cubicBezTo>
                      <a:pt x="5547" y="21600"/>
                      <a:pt x="0" y="20759"/>
                      <a:pt x="0" y="19734"/>
                    </a:cubicBezTo>
                    <a:lnTo>
                      <a:pt x="0" y="1866"/>
                    </a:lnTo>
                    <a:cubicBezTo>
                      <a:pt x="0" y="833"/>
                      <a:pt x="5600" y="0"/>
                      <a:pt x="12427" y="0"/>
                    </a:cubicBezTo>
                    <a:lnTo>
                      <a:pt x="20960" y="0"/>
                    </a:lnTo>
                    <a:cubicBezTo>
                      <a:pt x="21333" y="0"/>
                      <a:pt x="21600" y="48"/>
                      <a:pt x="21600" y="96"/>
                    </a:cubicBezTo>
                    <a:cubicBezTo>
                      <a:pt x="21600" y="144"/>
                      <a:pt x="21280" y="192"/>
                      <a:pt x="20960" y="192"/>
                    </a:cubicBezTo>
                    <a:lnTo>
                      <a:pt x="12427" y="192"/>
                    </a:lnTo>
                    <a:cubicBezTo>
                      <a:pt x="6293" y="192"/>
                      <a:pt x="1280" y="945"/>
                      <a:pt x="1280" y="1866"/>
                    </a:cubicBezTo>
                    <a:lnTo>
                      <a:pt x="1280" y="19734"/>
                    </a:lnTo>
                    <a:cubicBezTo>
                      <a:pt x="1280" y="20655"/>
                      <a:pt x="6293" y="21408"/>
                      <a:pt x="12427" y="21408"/>
                    </a:cubicBezTo>
                    <a:lnTo>
                      <a:pt x="20960" y="21408"/>
                    </a:lnTo>
                    <a:cubicBezTo>
                      <a:pt x="21333" y="21408"/>
                      <a:pt x="21600" y="21456"/>
                      <a:pt x="21600" y="21504"/>
                    </a:cubicBezTo>
                    <a:cubicBezTo>
                      <a:pt x="21600" y="21552"/>
                      <a:pt x="21333" y="21600"/>
                      <a:pt x="20960" y="21600"/>
                    </a:cubicBezTo>
                    <a:close/>
                  </a:path>
                </a:pathLst>
              </a:custGeom>
              <a:solidFill>
                <a:schemeClr val="tx1"/>
              </a:solidFill>
              <a:ln w="12700">
                <a:miter lim="400000"/>
              </a:ln>
            </p:spPr>
            <p:txBody>
              <a:bodyPr lIns="76180" tIns="76180" rIns="76180" bIns="76180" anchor="ctr"/>
              <a:lstStyle/>
              <a:p>
                <a:pPr>
                  <a:defRPr sz="3000">
                    <a:solidFill>
                      <a:srgbClr val="FFFFFF"/>
                    </a:solidFill>
                  </a:defRPr>
                </a:pPr>
                <a:endParaRPr sz="5400" dirty="0">
                  <a:latin typeface="Inter" panose="02000503000000020004" pitchFamily="50" charset="0"/>
                  <a:ea typeface="Inter" panose="02000503000000020004" pitchFamily="50" charset="0"/>
                  <a:cs typeface="Inter" panose="02000503000000020004" pitchFamily="50" charset="0"/>
                </a:endParaRPr>
              </a:p>
            </p:txBody>
          </p:sp>
          <p:sp>
            <p:nvSpPr>
              <p:cNvPr id="78" name="Shape">
                <a:extLst>
                  <a:ext uri="{FF2B5EF4-FFF2-40B4-BE49-F238E27FC236}">
                    <a16:creationId xmlns:a16="http://schemas.microsoft.com/office/drawing/2014/main" id="{D4A14F10-B202-DB4D-A7D1-62C0666C9BE1}"/>
                  </a:ext>
                </a:extLst>
              </p:cNvPr>
              <p:cNvSpPr/>
              <p:nvPr/>
            </p:nvSpPr>
            <p:spPr>
              <a:xfrm>
                <a:off x="75095100" y="5346699"/>
                <a:ext cx="1658615" cy="165862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7492" y="21600"/>
                    </a:lnTo>
                    <a:cubicBezTo>
                      <a:pt x="3357" y="21600"/>
                      <a:pt x="0" y="18243"/>
                      <a:pt x="0" y="14108"/>
                    </a:cubicBezTo>
                    <a:lnTo>
                      <a:pt x="0" y="7492"/>
                    </a:lnTo>
                    <a:cubicBezTo>
                      <a:pt x="0" y="3357"/>
                      <a:pt x="3357" y="0"/>
                      <a:pt x="7492" y="0"/>
                    </a:cubicBezTo>
                    <a:lnTo>
                      <a:pt x="14108" y="0"/>
                    </a:lnTo>
                    <a:cubicBezTo>
                      <a:pt x="18243" y="0"/>
                      <a:pt x="21600" y="3357"/>
                      <a:pt x="21600" y="7492"/>
                    </a:cubicBezTo>
                    <a:lnTo>
                      <a:pt x="21600" y="21600"/>
                    </a:lnTo>
                    <a:close/>
                  </a:path>
                </a:pathLst>
              </a:custGeom>
              <a:solidFill>
                <a:schemeClr val="accent2"/>
              </a:solidFill>
              <a:ln w="12700">
                <a:miter lim="400000"/>
              </a:ln>
            </p:spPr>
            <p:txBody>
              <a:bodyPr lIns="76180" tIns="76180" rIns="76180" bIns="359906" anchor="b"/>
              <a:lstStyle/>
              <a:p>
                <a:pPr algn="ctr"/>
                <a:r>
                  <a:rPr lang="en-US" sz="2000" b="1" dirty="0">
                    <a:solidFill>
                      <a:schemeClr val="bg1"/>
                    </a:solidFill>
                    <a:latin typeface="Inter" panose="02000503000000020004" pitchFamily="50" charset="0"/>
                    <a:ea typeface="Inter" panose="02000503000000020004" pitchFamily="50" charset="0"/>
                    <a:cs typeface="Inter" panose="02000503000000020004" pitchFamily="50" charset="0"/>
                  </a:rPr>
                  <a:t>  Questions Marks</a:t>
                </a:r>
              </a:p>
            </p:txBody>
          </p:sp>
          <p:sp>
            <p:nvSpPr>
              <p:cNvPr id="79" name="Shape">
                <a:extLst>
                  <a:ext uri="{FF2B5EF4-FFF2-40B4-BE49-F238E27FC236}">
                    <a16:creationId xmlns:a16="http://schemas.microsoft.com/office/drawing/2014/main" id="{F40D9F5D-D2C6-F243-9E69-6FE0A6F71F11}"/>
                  </a:ext>
                </a:extLst>
              </p:cNvPr>
              <p:cNvSpPr/>
              <p:nvPr/>
            </p:nvSpPr>
            <p:spPr>
              <a:xfrm>
                <a:off x="76835000" y="5346699"/>
                <a:ext cx="1658615" cy="1658622"/>
              </a:xfrm>
              <a:custGeom>
                <a:avLst/>
                <a:gdLst/>
                <a:ahLst/>
                <a:cxnLst>
                  <a:cxn ang="0">
                    <a:pos x="wd2" y="hd2"/>
                  </a:cxn>
                  <a:cxn ang="5400000">
                    <a:pos x="wd2" y="hd2"/>
                  </a:cxn>
                  <a:cxn ang="10800000">
                    <a:pos x="wd2" y="hd2"/>
                  </a:cxn>
                  <a:cxn ang="16200000">
                    <a:pos x="wd2" y="hd2"/>
                  </a:cxn>
                </a:cxnLst>
                <a:rect l="0" t="0" r="r" b="b"/>
                <a:pathLst>
                  <a:path w="21600" h="21600" extrusionOk="0">
                    <a:moveTo>
                      <a:pt x="14108" y="21600"/>
                    </a:moveTo>
                    <a:lnTo>
                      <a:pt x="0" y="21600"/>
                    </a:lnTo>
                    <a:lnTo>
                      <a:pt x="0" y="7492"/>
                    </a:lnTo>
                    <a:cubicBezTo>
                      <a:pt x="0" y="3357"/>
                      <a:pt x="3357" y="0"/>
                      <a:pt x="7492" y="0"/>
                    </a:cubicBezTo>
                    <a:lnTo>
                      <a:pt x="14108" y="0"/>
                    </a:lnTo>
                    <a:cubicBezTo>
                      <a:pt x="18243" y="0"/>
                      <a:pt x="21600" y="3357"/>
                      <a:pt x="21600" y="7492"/>
                    </a:cubicBezTo>
                    <a:lnTo>
                      <a:pt x="21600" y="14108"/>
                    </a:lnTo>
                    <a:cubicBezTo>
                      <a:pt x="21600" y="18243"/>
                      <a:pt x="18243" y="21600"/>
                      <a:pt x="14108" y="21600"/>
                    </a:cubicBezTo>
                    <a:close/>
                  </a:path>
                </a:pathLst>
              </a:custGeom>
              <a:solidFill>
                <a:schemeClr val="accent5"/>
              </a:solidFill>
              <a:ln w="12700">
                <a:miter lim="400000"/>
              </a:ln>
            </p:spPr>
            <p:txBody>
              <a:bodyPr lIns="76180" tIns="76180" rIns="76180" bIns="359906" anchor="b"/>
              <a:lstStyle/>
              <a:p>
                <a:pPr algn="ctr"/>
                <a:r>
                  <a:rPr lang="en-US" sz="2000" b="1" dirty="0">
                    <a:solidFill>
                      <a:schemeClr val="bg1"/>
                    </a:solidFill>
                    <a:latin typeface="Inter" panose="02000503000000020004" pitchFamily="50" charset="0"/>
                    <a:ea typeface="Inter" panose="02000503000000020004" pitchFamily="50" charset="0"/>
                    <a:cs typeface="Inter" panose="02000503000000020004" pitchFamily="50" charset="0"/>
                  </a:rPr>
                  <a:t>Stars</a:t>
                </a:r>
              </a:p>
            </p:txBody>
          </p:sp>
          <p:sp>
            <p:nvSpPr>
              <p:cNvPr id="80" name="Shape">
                <a:extLst>
                  <a:ext uri="{FF2B5EF4-FFF2-40B4-BE49-F238E27FC236}">
                    <a16:creationId xmlns:a16="http://schemas.microsoft.com/office/drawing/2014/main" id="{2A476EC9-81E4-9F41-9632-C0F7031D2505}"/>
                  </a:ext>
                </a:extLst>
              </p:cNvPr>
              <p:cNvSpPr/>
              <p:nvPr/>
            </p:nvSpPr>
            <p:spPr>
              <a:xfrm>
                <a:off x="75095099" y="7073899"/>
                <a:ext cx="1658621" cy="1658622"/>
              </a:xfrm>
              <a:custGeom>
                <a:avLst/>
                <a:gdLst/>
                <a:ahLst/>
                <a:cxnLst>
                  <a:cxn ang="0">
                    <a:pos x="wd2" y="hd2"/>
                  </a:cxn>
                  <a:cxn ang="5400000">
                    <a:pos x="wd2" y="hd2"/>
                  </a:cxn>
                  <a:cxn ang="10800000">
                    <a:pos x="wd2" y="hd2"/>
                  </a:cxn>
                  <a:cxn ang="16200000">
                    <a:pos x="wd2" y="hd2"/>
                  </a:cxn>
                </a:cxnLst>
                <a:rect l="0" t="0" r="r" b="b"/>
                <a:pathLst>
                  <a:path w="21584" h="21600" extrusionOk="0">
                    <a:moveTo>
                      <a:pt x="14097" y="21600"/>
                    </a:moveTo>
                    <a:lnTo>
                      <a:pt x="7486" y="21600"/>
                    </a:lnTo>
                    <a:cubicBezTo>
                      <a:pt x="3355" y="21600"/>
                      <a:pt x="0" y="18243"/>
                      <a:pt x="0" y="14108"/>
                    </a:cubicBezTo>
                    <a:lnTo>
                      <a:pt x="0" y="7492"/>
                    </a:lnTo>
                    <a:cubicBezTo>
                      <a:pt x="0" y="3357"/>
                      <a:pt x="3355" y="0"/>
                      <a:pt x="7486" y="0"/>
                    </a:cubicBezTo>
                    <a:lnTo>
                      <a:pt x="21583" y="0"/>
                    </a:lnTo>
                    <a:lnTo>
                      <a:pt x="21583" y="14108"/>
                    </a:lnTo>
                    <a:cubicBezTo>
                      <a:pt x="21600" y="18243"/>
                      <a:pt x="18245" y="21600"/>
                      <a:pt x="14097" y="21600"/>
                    </a:cubicBezTo>
                    <a:close/>
                  </a:path>
                </a:pathLst>
              </a:custGeom>
              <a:solidFill>
                <a:srgbClr val="353648"/>
              </a:solidFill>
              <a:ln w="12700">
                <a:miter lim="400000"/>
              </a:ln>
            </p:spPr>
            <p:txBody>
              <a:bodyPr lIns="76180" tIns="76180" rIns="76180" bIns="359906" anchor="b"/>
              <a:lstStyle/>
              <a:p>
                <a:pPr algn="ctr">
                  <a:defRPr sz="3000">
                    <a:solidFill>
                      <a:srgbClr val="FFFFFF"/>
                    </a:solidFill>
                  </a:defRPr>
                </a:pPr>
                <a:r>
                  <a:rPr lang="fr-CA" sz="2000" b="1" dirty="0">
                    <a:solidFill>
                      <a:schemeClr val="bg1"/>
                    </a:solidFill>
                    <a:latin typeface="Inter" panose="02000503000000020004" pitchFamily="50" charset="0"/>
                    <a:ea typeface="Inter" panose="02000503000000020004" pitchFamily="50" charset="0"/>
                    <a:cs typeface="Inter" panose="02000503000000020004" pitchFamily="50" charset="0"/>
                  </a:rPr>
                  <a:t>Poor </a:t>
                </a:r>
                <a:r>
                  <a:rPr lang="fr-CA" sz="2000" b="1" dirty="0" err="1">
                    <a:solidFill>
                      <a:schemeClr val="bg1"/>
                    </a:solidFill>
                    <a:latin typeface="Inter" panose="02000503000000020004" pitchFamily="50" charset="0"/>
                    <a:ea typeface="Inter" panose="02000503000000020004" pitchFamily="50" charset="0"/>
                    <a:cs typeface="Inter" panose="02000503000000020004" pitchFamily="50" charset="0"/>
                  </a:rPr>
                  <a:t>Dogs</a:t>
                </a:r>
                <a:endParaRPr sz="2000" b="1" dirty="0">
                  <a:solidFill>
                    <a:schemeClr val="bg1"/>
                  </a:solidFill>
                  <a:latin typeface="Inter" panose="02000503000000020004" pitchFamily="50" charset="0"/>
                  <a:ea typeface="Inter" panose="02000503000000020004" pitchFamily="50" charset="0"/>
                  <a:cs typeface="Inter" panose="02000503000000020004" pitchFamily="50" charset="0"/>
                </a:endParaRPr>
              </a:p>
            </p:txBody>
          </p:sp>
          <p:sp>
            <p:nvSpPr>
              <p:cNvPr id="81" name="Shape">
                <a:extLst>
                  <a:ext uri="{FF2B5EF4-FFF2-40B4-BE49-F238E27FC236}">
                    <a16:creationId xmlns:a16="http://schemas.microsoft.com/office/drawing/2014/main" id="{C21410AA-6240-F945-840F-F36E5E6CF635}"/>
                  </a:ext>
                </a:extLst>
              </p:cNvPr>
              <p:cNvSpPr/>
              <p:nvPr/>
            </p:nvSpPr>
            <p:spPr>
              <a:xfrm>
                <a:off x="76835000" y="7073899"/>
                <a:ext cx="1658615" cy="1658622"/>
              </a:xfrm>
              <a:custGeom>
                <a:avLst/>
                <a:gdLst/>
                <a:ahLst/>
                <a:cxnLst>
                  <a:cxn ang="0">
                    <a:pos x="wd2" y="hd2"/>
                  </a:cxn>
                  <a:cxn ang="5400000">
                    <a:pos x="wd2" y="hd2"/>
                  </a:cxn>
                  <a:cxn ang="10800000">
                    <a:pos x="wd2" y="hd2"/>
                  </a:cxn>
                  <a:cxn ang="16200000">
                    <a:pos x="wd2" y="hd2"/>
                  </a:cxn>
                </a:cxnLst>
                <a:rect l="0" t="0" r="r" b="b"/>
                <a:pathLst>
                  <a:path w="21600" h="21600" extrusionOk="0">
                    <a:moveTo>
                      <a:pt x="14108" y="21600"/>
                    </a:moveTo>
                    <a:lnTo>
                      <a:pt x="7492" y="21600"/>
                    </a:lnTo>
                    <a:cubicBezTo>
                      <a:pt x="3357" y="21600"/>
                      <a:pt x="0" y="18243"/>
                      <a:pt x="0" y="14108"/>
                    </a:cubicBezTo>
                    <a:lnTo>
                      <a:pt x="0" y="0"/>
                    </a:lnTo>
                    <a:lnTo>
                      <a:pt x="14108" y="0"/>
                    </a:lnTo>
                    <a:cubicBezTo>
                      <a:pt x="18243" y="0"/>
                      <a:pt x="21600" y="3357"/>
                      <a:pt x="21600" y="7492"/>
                    </a:cubicBezTo>
                    <a:lnTo>
                      <a:pt x="21600" y="14108"/>
                    </a:lnTo>
                    <a:cubicBezTo>
                      <a:pt x="21600" y="18243"/>
                      <a:pt x="18243" y="21600"/>
                      <a:pt x="14108" y="21600"/>
                    </a:cubicBezTo>
                    <a:close/>
                  </a:path>
                </a:pathLst>
              </a:custGeom>
              <a:solidFill>
                <a:schemeClr val="accent4"/>
              </a:solidFill>
              <a:ln w="12700">
                <a:miter lim="400000"/>
              </a:ln>
            </p:spPr>
            <p:txBody>
              <a:bodyPr lIns="76180" tIns="76180" rIns="76180" bIns="359906" anchor="b"/>
              <a:lstStyle/>
              <a:p>
                <a:pPr algn="ctr">
                  <a:defRPr sz="3000">
                    <a:solidFill>
                      <a:srgbClr val="FFFFFF"/>
                    </a:solidFill>
                  </a:defRPr>
                </a:pPr>
                <a:r>
                  <a:rPr lang="fr-CA" sz="2000" b="1" dirty="0">
                    <a:solidFill>
                      <a:schemeClr val="bg1"/>
                    </a:solidFill>
                    <a:latin typeface="Inter" panose="02000503000000020004" pitchFamily="50" charset="0"/>
                    <a:ea typeface="Inter" panose="02000503000000020004" pitchFamily="50" charset="0"/>
                    <a:cs typeface="Inter" panose="02000503000000020004" pitchFamily="50" charset="0"/>
                  </a:rPr>
                  <a:t>Cash </a:t>
                </a:r>
                <a:r>
                  <a:rPr lang="fr-CA" sz="2000" b="1" dirty="0" err="1">
                    <a:solidFill>
                      <a:schemeClr val="bg1"/>
                    </a:solidFill>
                    <a:latin typeface="Inter" panose="02000503000000020004" pitchFamily="50" charset="0"/>
                    <a:ea typeface="Inter" panose="02000503000000020004" pitchFamily="50" charset="0"/>
                    <a:cs typeface="Inter" panose="02000503000000020004" pitchFamily="50" charset="0"/>
                  </a:rPr>
                  <a:t>Cows</a:t>
                </a:r>
                <a:endParaRPr lang="fr-CA" sz="2000" b="1" dirty="0">
                  <a:solidFill>
                    <a:schemeClr val="bg1"/>
                  </a:solidFill>
                  <a:latin typeface="Inter" panose="02000503000000020004" pitchFamily="50" charset="0"/>
                  <a:ea typeface="Inter" panose="02000503000000020004" pitchFamily="50" charset="0"/>
                  <a:cs typeface="Inter" panose="02000503000000020004" pitchFamily="50" charset="0"/>
                </a:endParaRPr>
              </a:p>
            </p:txBody>
          </p:sp>
        </p:grpSp>
        <p:sp>
          <p:nvSpPr>
            <p:cNvPr id="60" name="TextBox 39">
              <a:extLst>
                <a:ext uri="{FF2B5EF4-FFF2-40B4-BE49-F238E27FC236}">
                  <a16:creationId xmlns:a16="http://schemas.microsoft.com/office/drawing/2014/main" id="{3813C799-BF23-A043-BCF5-FDE6E939B5CF}"/>
                </a:ext>
              </a:extLst>
            </p:cNvPr>
            <p:cNvSpPr txBox="1"/>
            <p:nvPr/>
          </p:nvSpPr>
          <p:spPr>
            <a:xfrm rot="16200000">
              <a:off x="3078269" y="3592837"/>
              <a:ext cx="1940299" cy="323250"/>
            </a:xfrm>
            <a:prstGeom prst="rect">
              <a:avLst/>
            </a:prstGeom>
            <a:noFill/>
          </p:spPr>
          <p:txBody>
            <a:bodyPr wrap="none" rtlCol="0">
              <a:spAutoFit/>
            </a:bodyPr>
            <a:lstStyle/>
            <a:p>
              <a:pPr algn="ctr"/>
              <a:r>
                <a:rPr lang="en-US" b="1" dirty="0">
                  <a:solidFill>
                    <a:schemeClr val="tx2">
                      <a:lumMod val="50000"/>
                    </a:schemeClr>
                  </a:solidFill>
                  <a:latin typeface="Inter" panose="02000503000000020004" pitchFamily="50" charset="0"/>
                  <a:ea typeface="Inter" panose="02000503000000020004" pitchFamily="50" charset="0"/>
                  <a:cs typeface="Inter" panose="02000503000000020004" pitchFamily="50" charset="0"/>
                </a:rPr>
                <a:t>Marktwachstum</a:t>
              </a:r>
            </a:p>
          </p:txBody>
        </p:sp>
        <p:sp>
          <p:nvSpPr>
            <p:cNvPr id="66" name="TextBox 40">
              <a:extLst>
                <a:ext uri="{FF2B5EF4-FFF2-40B4-BE49-F238E27FC236}">
                  <a16:creationId xmlns:a16="http://schemas.microsoft.com/office/drawing/2014/main" id="{280FBCFA-40BE-C24C-91A6-F240082F0E71}"/>
                </a:ext>
              </a:extLst>
            </p:cNvPr>
            <p:cNvSpPr txBox="1"/>
            <p:nvPr/>
          </p:nvSpPr>
          <p:spPr>
            <a:xfrm>
              <a:off x="5276762" y="5795470"/>
              <a:ext cx="2438578" cy="323250"/>
            </a:xfrm>
            <a:prstGeom prst="rect">
              <a:avLst/>
            </a:prstGeom>
            <a:noFill/>
          </p:spPr>
          <p:txBody>
            <a:bodyPr wrap="none" rtlCol="0">
              <a:spAutoFit/>
            </a:bodyPr>
            <a:lstStyle/>
            <a:p>
              <a:pPr algn="ctr"/>
              <a:r>
                <a:rPr lang="en-US" b="1" dirty="0">
                  <a:solidFill>
                    <a:schemeClr val="tx2">
                      <a:lumMod val="50000"/>
                    </a:schemeClr>
                  </a:solidFill>
                  <a:latin typeface="Inter" panose="02000503000000020004" pitchFamily="50" charset="0"/>
                  <a:ea typeface="Inter" panose="02000503000000020004" pitchFamily="50" charset="0"/>
                  <a:cs typeface="Inter" panose="02000503000000020004" pitchFamily="50" charset="0"/>
                </a:rPr>
                <a:t>Relativer Marktanteil</a:t>
              </a:r>
            </a:p>
          </p:txBody>
        </p:sp>
        <p:sp>
          <p:nvSpPr>
            <p:cNvPr id="67" name="TextBox 41">
              <a:extLst>
                <a:ext uri="{FF2B5EF4-FFF2-40B4-BE49-F238E27FC236}">
                  <a16:creationId xmlns:a16="http://schemas.microsoft.com/office/drawing/2014/main" id="{7976A0C3-EC1D-524C-9471-E9F323BF39C9}"/>
                </a:ext>
              </a:extLst>
            </p:cNvPr>
            <p:cNvSpPr txBox="1"/>
            <p:nvPr/>
          </p:nvSpPr>
          <p:spPr>
            <a:xfrm>
              <a:off x="5360410" y="1739526"/>
              <a:ext cx="530091" cy="200107"/>
            </a:xfrm>
            <a:prstGeom prst="rect">
              <a:avLst/>
            </a:prstGeom>
            <a:noFill/>
          </p:spPr>
          <p:txBody>
            <a:bodyPr wrap="none" rtlCol="0">
              <a:spAutoFit/>
            </a:bodyPr>
            <a:lstStyle/>
            <a:p>
              <a:pPr algn="ctr"/>
              <a:r>
                <a:rPr lang="en-US" sz="2000" dirty="0" err="1">
                  <a:solidFill>
                    <a:schemeClr val="tx2"/>
                  </a:solidFill>
                  <a:latin typeface="Inter" panose="02000503000000020004" pitchFamily="50" charset="0"/>
                  <a:ea typeface="Inter" panose="02000503000000020004" pitchFamily="50" charset="0"/>
                  <a:cs typeface="Inter" panose="02000503000000020004" pitchFamily="50" charset="0"/>
                </a:rPr>
                <a:t>Niedrig</a:t>
              </a:r>
              <a:endParaRPr lang="en-US" sz="2000" dirty="0">
                <a:solidFill>
                  <a:schemeClr val="tx2"/>
                </a:solidFill>
                <a:latin typeface="Inter" panose="02000503000000020004" pitchFamily="50" charset="0"/>
                <a:ea typeface="Inter" panose="02000503000000020004" pitchFamily="50" charset="0"/>
                <a:cs typeface="Inter" panose="02000503000000020004" pitchFamily="50" charset="0"/>
              </a:endParaRPr>
            </a:p>
          </p:txBody>
        </p:sp>
        <p:sp>
          <p:nvSpPr>
            <p:cNvPr id="69" name="TextBox 42">
              <a:extLst>
                <a:ext uri="{FF2B5EF4-FFF2-40B4-BE49-F238E27FC236}">
                  <a16:creationId xmlns:a16="http://schemas.microsoft.com/office/drawing/2014/main" id="{A96A8834-CE73-CF44-B115-D9EB9DC5C8C6}"/>
                </a:ext>
              </a:extLst>
            </p:cNvPr>
            <p:cNvSpPr txBox="1"/>
            <p:nvPr/>
          </p:nvSpPr>
          <p:spPr>
            <a:xfrm>
              <a:off x="7160038" y="1743237"/>
              <a:ext cx="410636" cy="200107"/>
            </a:xfrm>
            <a:prstGeom prst="rect">
              <a:avLst/>
            </a:prstGeom>
            <a:noFill/>
          </p:spPr>
          <p:txBody>
            <a:bodyPr wrap="none" rtlCol="0">
              <a:spAutoFit/>
            </a:bodyPr>
            <a:lstStyle/>
            <a:p>
              <a:pPr algn="ctr"/>
              <a:r>
                <a:rPr lang="en-US" sz="2000" dirty="0">
                  <a:solidFill>
                    <a:schemeClr val="tx2"/>
                  </a:solidFill>
                  <a:latin typeface="Inter" panose="02000503000000020004" pitchFamily="50" charset="0"/>
                  <a:ea typeface="Inter" panose="02000503000000020004" pitchFamily="50" charset="0"/>
                  <a:cs typeface="Inter" panose="02000503000000020004" pitchFamily="50" charset="0"/>
                </a:rPr>
                <a:t>Hoch</a:t>
              </a:r>
            </a:p>
          </p:txBody>
        </p:sp>
        <p:sp>
          <p:nvSpPr>
            <p:cNvPr id="70" name="TextBox 43">
              <a:extLst>
                <a:ext uri="{FF2B5EF4-FFF2-40B4-BE49-F238E27FC236}">
                  <a16:creationId xmlns:a16="http://schemas.microsoft.com/office/drawing/2014/main" id="{C11B8F82-4AA6-C147-A21B-465836037D70}"/>
                </a:ext>
              </a:extLst>
            </p:cNvPr>
            <p:cNvSpPr txBox="1"/>
            <p:nvPr/>
          </p:nvSpPr>
          <p:spPr>
            <a:xfrm rot="16200000">
              <a:off x="4351963" y="4483717"/>
              <a:ext cx="530091" cy="200107"/>
            </a:xfrm>
            <a:prstGeom prst="rect">
              <a:avLst/>
            </a:prstGeom>
            <a:noFill/>
          </p:spPr>
          <p:txBody>
            <a:bodyPr wrap="none" rtlCol="0">
              <a:spAutoFit/>
            </a:bodyPr>
            <a:lstStyle/>
            <a:p>
              <a:pPr algn="ctr"/>
              <a:r>
                <a:rPr lang="en-US" sz="2000" dirty="0" err="1">
                  <a:solidFill>
                    <a:schemeClr val="tx2"/>
                  </a:solidFill>
                  <a:latin typeface="Inter" panose="02000503000000020004" pitchFamily="50" charset="0"/>
                  <a:ea typeface="Inter" panose="02000503000000020004" pitchFamily="50" charset="0"/>
                  <a:cs typeface="Inter" panose="02000503000000020004" pitchFamily="50" charset="0"/>
                </a:rPr>
                <a:t>Niedrig</a:t>
              </a:r>
              <a:endParaRPr lang="en-US" sz="2000" dirty="0">
                <a:solidFill>
                  <a:schemeClr val="tx2"/>
                </a:solidFill>
                <a:latin typeface="Inter" panose="02000503000000020004" pitchFamily="50" charset="0"/>
                <a:ea typeface="Inter" panose="02000503000000020004" pitchFamily="50" charset="0"/>
                <a:cs typeface="Inter" panose="02000503000000020004" pitchFamily="50" charset="0"/>
              </a:endParaRPr>
            </a:p>
          </p:txBody>
        </p:sp>
        <p:sp>
          <p:nvSpPr>
            <p:cNvPr id="71" name="TextBox 45">
              <a:extLst>
                <a:ext uri="{FF2B5EF4-FFF2-40B4-BE49-F238E27FC236}">
                  <a16:creationId xmlns:a16="http://schemas.microsoft.com/office/drawing/2014/main" id="{AE529B3E-E4DE-8942-8A40-F6F6227DBE7A}"/>
                </a:ext>
              </a:extLst>
            </p:cNvPr>
            <p:cNvSpPr txBox="1"/>
            <p:nvPr/>
          </p:nvSpPr>
          <p:spPr>
            <a:xfrm rot="16200000">
              <a:off x="4411688" y="2765478"/>
              <a:ext cx="410636" cy="200107"/>
            </a:xfrm>
            <a:prstGeom prst="rect">
              <a:avLst/>
            </a:prstGeom>
            <a:noFill/>
          </p:spPr>
          <p:txBody>
            <a:bodyPr wrap="none" rtlCol="0">
              <a:spAutoFit/>
            </a:bodyPr>
            <a:lstStyle/>
            <a:p>
              <a:pPr algn="ctr"/>
              <a:r>
                <a:rPr lang="en-US" sz="2000" dirty="0">
                  <a:solidFill>
                    <a:schemeClr val="tx2"/>
                  </a:solidFill>
                  <a:latin typeface="Inter" panose="02000503000000020004" pitchFamily="50" charset="0"/>
                  <a:ea typeface="Inter" panose="02000503000000020004" pitchFamily="50" charset="0"/>
                  <a:cs typeface="Inter" panose="02000503000000020004" pitchFamily="50" charset="0"/>
                </a:rPr>
                <a:t>Hoch</a:t>
              </a:r>
            </a:p>
          </p:txBody>
        </p:sp>
        <p:pic>
          <p:nvPicPr>
            <p:cNvPr id="72" name="Graphic 5" descr="Cow">
              <a:extLst>
                <a:ext uri="{FF2B5EF4-FFF2-40B4-BE49-F238E27FC236}">
                  <a16:creationId xmlns:a16="http://schemas.microsoft.com/office/drawing/2014/main" id="{12EE71E8-BBF5-DA41-857C-26E6915EEF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08156" y="4045886"/>
              <a:ext cx="914400" cy="914400"/>
            </a:xfrm>
            <a:prstGeom prst="rect">
              <a:avLst/>
            </a:prstGeom>
          </p:spPr>
        </p:pic>
      </p:grpSp>
      <p:grpSp>
        <p:nvGrpSpPr>
          <p:cNvPr id="82" name="Group 68">
            <a:extLst>
              <a:ext uri="{FF2B5EF4-FFF2-40B4-BE49-F238E27FC236}">
                <a16:creationId xmlns:a16="http://schemas.microsoft.com/office/drawing/2014/main" id="{10A21F0B-497C-CE46-BFB1-27B8A16C7172}"/>
              </a:ext>
            </a:extLst>
          </p:cNvPr>
          <p:cNvGrpSpPr/>
          <p:nvPr/>
        </p:nvGrpSpPr>
        <p:grpSpPr>
          <a:xfrm>
            <a:off x="981307" y="3965461"/>
            <a:ext cx="6209313" cy="3167851"/>
            <a:chOff x="-16118" y="4458383"/>
            <a:chExt cx="2424867" cy="1584339"/>
          </a:xfrm>
        </p:grpSpPr>
        <p:sp>
          <p:nvSpPr>
            <p:cNvPr id="83" name="TextBox 69">
              <a:extLst>
                <a:ext uri="{FF2B5EF4-FFF2-40B4-BE49-F238E27FC236}">
                  <a16:creationId xmlns:a16="http://schemas.microsoft.com/office/drawing/2014/main" id="{8B2BBB7B-D206-2241-A0F1-560670054441}"/>
                </a:ext>
              </a:extLst>
            </p:cNvPr>
            <p:cNvSpPr txBox="1"/>
            <p:nvPr/>
          </p:nvSpPr>
          <p:spPr>
            <a:xfrm>
              <a:off x="-16118" y="4458383"/>
              <a:ext cx="2424865" cy="323250"/>
            </a:xfrm>
            <a:prstGeom prst="rect">
              <a:avLst/>
            </a:prstGeom>
            <a:noFill/>
          </p:spPr>
          <p:txBody>
            <a:bodyPr wrap="square" lIns="0" rtlCol="0" anchor="b">
              <a:spAutoFit/>
            </a:bodyPr>
            <a:lstStyle/>
            <a:p>
              <a:r>
                <a:rPr lang="en-US" b="1" noProof="1">
                  <a:solidFill>
                    <a:schemeClr val="accent2"/>
                  </a:solidFill>
                  <a:latin typeface="Inter" panose="02000503000000020004" pitchFamily="50" charset="0"/>
                  <a:ea typeface="Inter" panose="02000503000000020004" pitchFamily="50" charset="0"/>
                  <a:cs typeface="Inter" panose="02000503000000020004" pitchFamily="50" charset="0"/>
                </a:rPr>
                <a:t>Questions Marks</a:t>
              </a:r>
            </a:p>
          </p:txBody>
        </p:sp>
        <p:sp>
          <p:nvSpPr>
            <p:cNvPr id="84" name="Rectangle 70">
              <a:extLst>
                <a:ext uri="{FF2B5EF4-FFF2-40B4-BE49-F238E27FC236}">
                  <a16:creationId xmlns:a16="http://schemas.microsoft.com/office/drawing/2014/main" id="{CC1A6C54-F0FD-5546-A7CA-B9EB8E35176C}"/>
                </a:ext>
              </a:extLst>
            </p:cNvPr>
            <p:cNvSpPr/>
            <p:nvPr/>
          </p:nvSpPr>
          <p:spPr>
            <a:xfrm>
              <a:off x="-16118" y="4765116"/>
              <a:ext cx="2424867" cy="1277606"/>
            </a:xfrm>
            <a:prstGeom prst="rect">
              <a:avLst/>
            </a:prstGeom>
          </p:spPr>
          <p:txBody>
            <a:bodyPr wrap="square" lIns="0">
              <a:spAutoFit/>
            </a:bodyPr>
            <a:lstStyle/>
            <a:p>
              <a:pPr>
                <a:spcBef>
                  <a:spcPts val="2399"/>
                </a:spcBef>
              </a:pPr>
              <a:r>
                <a:rPr lang="en-US" sz="2000" noProof="1">
                  <a:latin typeface="Inter" panose="02000503000000020004" pitchFamily="50" charset="0"/>
                  <a:ea typeface="Inter" panose="02000503000000020004" pitchFamily="50" charset="0"/>
                  <a:cs typeface="Inter" panose="02000503000000020004" pitchFamily="50" charset="0"/>
                </a:rPr>
                <a:t>Question Marks sind Produkte, die ein hohes Marktwachstum verzeichnen, jedoch einen tiefen relativen Marktanteil haben. Diese Kategorie kann sich entweder zum Star entwickeln oder zu einem Poor Dog herabgestuft werden. Das Unternehmen muss sich entscheiden, ob sie mehr Geld in das Produkt investieren will, ohne Garantie, dass es zum Star wird </a:t>
              </a:r>
            </a:p>
          </p:txBody>
        </p:sp>
      </p:grpSp>
      <p:grpSp>
        <p:nvGrpSpPr>
          <p:cNvPr id="85" name="Group 71">
            <a:extLst>
              <a:ext uri="{FF2B5EF4-FFF2-40B4-BE49-F238E27FC236}">
                <a16:creationId xmlns:a16="http://schemas.microsoft.com/office/drawing/2014/main" id="{9F1DDCF5-BBBA-8148-B77B-7DC8DD3D6795}"/>
              </a:ext>
            </a:extLst>
          </p:cNvPr>
          <p:cNvGrpSpPr/>
          <p:nvPr/>
        </p:nvGrpSpPr>
        <p:grpSpPr>
          <a:xfrm>
            <a:off x="17868832" y="3965468"/>
            <a:ext cx="6326857" cy="2860071"/>
            <a:chOff x="319755" y="4458385"/>
            <a:chExt cx="4165147" cy="1430408"/>
          </a:xfrm>
        </p:grpSpPr>
        <p:sp>
          <p:nvSpPr>
            <p:cNvPr id="86" name="TextBox 72">
              <a:extLst>
                <a:ext uri="{FF2B5EF4-FFF2-40B4-BE49-F238E27FC236}">
                  <a16:creationId xmlns:a16="http://schemas.microsoft.com/office/drawing/2014/main" id="{7FB3A5E1-DB02-6140-8011-DBDF613EED0D}"/>
                </a:ext>
              </a:extLst>
            </p:cNvPr>
            <p:cNvSpPr txBox="1"/>
            <p:nvPr/>
          </p:nvSpPr>
          <p:spPr>
            <a:xfrm>
              <a:off x="319755" y="4458385"/>
              <a:ext cx="2828324" cy="323250"/>
            </a:xfrm>
            <a:prstGeom prst="rect">
              <a:avLst/>
            </a:prstGeom>
            <a:noFill/>
          </p:spPr>
          <p:txBody>
            <a:bodyPr wrap="square" lIns="0" rtlCol="0" anchor="b">
              <a:spAutoFit/>
            </a:bodyPr>
            <a:lstStyle/>
            <a:p>
              <a:r>
                <a:rPr lang="en-US" b="1" noProof="1">
                  <a:solidFill>
                    <a:schemeClr val="accent5"/>
                  </a:solidFill>
                  <a:latin typeface="Inter" panose="02000503000000020004" pitchFamily="50" charset="0"/>
                  <a:ea typeface="Inter" panose="02000503000000020004" pitchFamily="50" charset="0"/>
                  <a:cs typeface="Inter" panose="02000503000000020004" pitchFamily="50" charset="0"/>
                </a:rPr>
                <a:t>Stars</a:t>
              </a:r>
            </a:p>
          </p:txBody>
        </p:sp>
        <p:sp>
          <p:nvSpPr>
            <p:cNvPr id="87" name="Rectangle 73">
              <a:extLst>
                <a:ext uri="{FF2B5EF4-FFF2-40B4-BE49-F238E27FC236}">
                  <a16:creationId xmlns:a16="http://schemas.microsoft.com/office/drawing/2014/main" id="{FE233CCE-811D-3641-9790-ED666A445773}"/>
                </a:ext>
              </a:extLst>
            </p:cNvPr>
            <p:cNvSpPr/>
            <p:nvPr/>
          </p:nvSpPr>
          <p:spPr>
            <a:xfrm>
              <a:off x="319756" y="4765116"/>
              <a:ext cx="4165146" cy="1123677"/>
            </a:xfrm>
            <a:prstGeom prst="rect">
              <a:avLst/>
            </a:prstGeom>
          </p:spPr>
          <p:txBody>
            <a:bodyPr wrap="square" lIns="0">
              <a:spAutoFit/>
            </a:bodyPr>
            <a:lstStyle/>
            <a:p>
              <a:pPr>
                <a:spcBef>
                  <a:spcPts val="2399"/>
                </a:spcBef>
              </a:pPr>
              <a:r>
                <a:rPr lang="en-US" sz="2000" noProof="1">
                  <a:latin typeface="Inter" panose="02000503000000020004" pitchFamily="50" charset="0"/>
                  <a:ea typeface="Inter" panose="02000503000000020004" pitchFamily="50" charset="0"/>
                  <a:cs typeface="Inter" panose="02000503000000020004" pitchFamily="50" charset="0"/>
                </a:rPr>
                <a:t>Bei den Stars handelt es sich um Produkte, die einen hohen relativen Marktanteil und ein hohes Marktwachstum haben. Hier lohnt es sich zu investieren, damit das Produkt diese Position beibehalten kann. Die Nachfrage nach diesem Produkt ist hoch, daher liefern Stars einen positiven Cashflow und rentieren für das Unternehmen.</a:t>
              </a:r>
            </a:p>
          </p:txBody>
        </p:sp>
      </p:grpSp>
      <p:grpSp>
        <p:nvGrpSpPr>
          <p:cNvPr id="88" name="Group 74">
            <a:extLst>
              <a:ext uri="{FF2B5EF4-FFF2-40B4-BE49-F238E27FC236}">
                <a16:creationId xmlns:a16="http://schemas.microsoft.com/office/drawing/2014/main" id="{7F585542-DB98-2348-9B40-C7B1CAD44A84}"/>
              </a:ext>
            </a:extLst>
          </p:cNvPr>
          <p:cNvGrpSpPr/>
          <p:nvPr/>
        </p:nvGrpSpPr>
        <p:grpSpPr>
          <a:xfrm>
            <a:off x="981307" y="8392307"/>
            <a:ext cx="6209308" cy="3783406"/>
            <a:chOff x="319755" y="4458383"/>
            <a:chExt cx="2317110" cy="1892197"/>
          </a:xfrm>
        </p:grpSpPr>
        <p:sp>
          <p:nvSpPr>
            <p:cNvPr id="89" name="TextBox 75">
              <a:extLst>
                <a:ext uri="{FF2B5EF4-FFF2-40B4-BE49-F238E27FC236}">
                  <a16:creationId xmlns:a16="http://schemas.microsoft.com/office/drawing/2014/main" id="{1D8444DC-71FE-6542-8130-01EF14BDB2A7}"/>
                </a:ext>
              </a:extLst>
            </p:cNvPr>
            <p:cNvSpPr txBox="1"/>
            <p:nvPr/>
          </p:nvSpPr>
          <p:spPr>
            <a:xfrm>
              <a:off x="319755" y="4458383"/>
              <a:ext cx="2088993" cy="323250"/>
            </a:xfrm>
            <a:prstGeom prst="rect">
              <a:avLst/>
            </a:prstGeom>
            <a:noFill/>
          </p:spPr>
          <p:txBody>
            <a:bodyPr wrap="square" lIns="0" rtlCol="0" anchor="b">
              <a:spAutoFit/>
            </a:bodyPr>
            <a:lstStyle/>
            <a:p>
              <a:r>
                <a:rPr lang="en-US" b="1" noProof="1">
                  <a:solidFill>
                    <a:schemeClr val="tx2"/>
                  </a:solidFill>
                  <a:latin typeface="Inter" panose="02000503000000020004" pitchFamily="50" charset="0"/>
                  <a:ea typeface="Inter" panose="02000503000000020004" pitchFamily="50" charset="0"/>
                  <a:cs typeface="Inter" panose="02000503000000020004" pitchFamily="50" charset="0"/>
                </a:rPr>
                <a:t>Poor Dogs</a:t>
              </a:r>
            </a:p>
          </p:txBody>
        </p:sp>
        <p:sp>
          <p:nvSpPr>
            <p:cNvPr id="90" name="Rectangle 76">
              <a:extLst>
                <a:ext uri="{FF2B5EF4-FFF2-40B4-BE49-F238E27FC236}">
                  <a16:creationId xmlns:a16="http://schemas.microsoft.com/office/drawing/2014/main" id="{E6D9B197-2EF0-194F-B12D-02494077CC86}"/>
                </a:ext>
              </a:extLst>
            </p:cNvPr>
            <p:cNvSpPr/>
            <p:nvPr/>
          </p:nvSpPr>
          <p:spPr>
            <a:xfrm>
              <a:off x="319756" y="4765116"/>
              <a:ext cx="2317109" cy="1585464"/>
            </a:xfrm>
            <a:prstGeom prst="rect">
              <a:avLst/>
            </a:prstGeom>
          </p:spPr>
          <p:txBody>
            <a:bodyPr wrap="square" lIns="0">
              <a:spAutoFit/>
            </a:bodyPr>
            <a:lstStyle/>
            <a:p>
              <a:pPr>
                <a:spcBef>
                  <a:spcPts val="2399"/>
                </a:spcBef>
              </a:pPr>
              <a:r>
                <a:rPr lang="en-US" sz="2000" noProof="1">
                  <a:latin typeface="Inter" panose="02000503000000020004" pitchFamily="50" charset="0"/>
                  <a:ea typeface="Inter" panose="02000503000000020004" pitchFamily="50" charset="0"/>
                  <a:cs typeface="Inter" panose="02000503000000020004" pitchFamily="50" charset="0"/>
                </a:rPr>
                <a:t>Produkte, die als Cash Cow bezeichnet werden, haben einen hohen relativen Marktanteil, aber das Marktwachstum ist tief. Das tiefe Wachstum bedeutet hier aber nicht, dass das Produkt nicht mehr benötigt wird, sondern dass der Bedarf gleichbleibend ist. Das kann zum Beispiel der Fall bei Haushaltsgeräten sein. Das Unternehmen profitiert hier von konstanten Einnahmen und sollte das Produkt, schön gesagt, um jeden Rappen «melken». </a:t>
              </a:r>
            </a:p>
          </p:txBody>
        </p:sp>
      </p:grpSp>
      <p:grpSp>
        <p:nvGrpSpPr>
          <p:cNvPr id="91" name="Group 77">
            <a:extLst>
              <a:ext uri="{FF2B5EF4-FFF2-40B4-BE49-F238E27FC236}">
                <a16:creationId xmlns:a16="http://schemas.microsoft.com/office/drawing/2014/main" id="{A97A4C39-C8D5-E547-B4C1-0EEE7ED9540E}"/>
              </a:ext>
            </a:extLst>
          </p:cNvPr>
          <p:cNvGrpSpPr/>
          <p:nvPr/>
        </p:nvGrpSpPr>
        <p:grpSpPr>
          <a:xfrm>
            <a:off x="17868832" y="8392317"/>
            <a:ext cx="6473250" cy="2552295"/>
            <a:chOff x="319755" y="4458385"/>
            <a:chExt cx="2281187" cy="1276480"/>
          </a:xfrm>
        </p:grpSpPr>
        <p:sp>
          <p:nvSpPr>
            <p:cNvPr id="92" name="TextBox 78">
              <a:extLst>
                <a:ext uri="{FF2B5EF4-FFF2-40B4-BE49-F238E27FC236}">
                  <a16:creationId xmlns:a16="http://schemas.microsoft.com/office/drawing/2014/main" id="{966F4A50-3429-7F45-AE84-F06B9B76456C}"/>
                </a:ext>
              </a:extLst>
            </p:cNvPr>
            <p:cNvSpPr txBox="1"/>
            <p:nvPr/>
          </p:nvSpPr>
          <p:spPr>
            <a:xfrm>
              <a:off x="319755" y="4458385"/>
              <a:ext cx="2088993" cy="323250"/>
            </a:xfrm>
            <a:prstGeom prst="rect">
              <a:avLst/>
            </a:prstGeom>
            <a:noFill/>
          </p:spPr>
          <p:txBody>
            <a:bodyPr wrap="square" lIns="0" rtlCol="0" anchor="b">
              <a:spAutoFit/>
            </a:bodyPr>
            <a:lstStyle/>
            <a:p>
              <a:r>
                <a:rPr lang="en-US" b="1" noProof="1">
                  <a:solidFill>
                    <a:schemeClr val="accent4"/>
                  </a:solidFill>
                  <a:latin typeface="Inter" panose="02000503000000020004" pitchFamily="50" charset="0"/>
                  <a:ea typeface="Inter" panose="02000503000000020004" pitchFamily="50" charset="0"/>
                  <a:cs typeface="Inter" panose="02000503000000020004" pitchFamily="50" charset="0"/>
                </a:rPr>
                <a:t>Cash Cows</a:t>
              </a:r>
            </a:p>
          </p:txBody>
        </p:sp>
        <p:sp>
          <p:nvSpPr>
            <p:cNvPr id="93" name="Rectangle 79">
              <a:extLst>
                <a:ext uri="{FF2B5EF4-FFF2-40B4-BE49-F238E27FC236}">
                  <a16:creationId xmlns:a16="http://schemas.microsoft.com/office/drawing/2014/main" id="{A0A9399A-9BAA-7B44-BC14-0BBB21DB8BCE}"/>
                </a:ext>
              </a:extLst>
            </p:cNvPr>
            <p:cNvSpPr/>
            <p:nvPr/>
          </p:nvSpPr>
          <p:spPr>
            <a:xfrm>
              <a:off x="319756" y="4765116"/>
              <a:ext cx="2281186" cy="969749"/>
            </a:xfrm>
            <a:prstGeom prst="rect">
              <a:avLst/>
            </a:prstGeom>
          </p:spPr>
          <p:txBody>
            <a:bodyPr wrap="square" lIns="0">
              <a:spAutoFit/>
            </a:bodyPr>
            <a:lstStyle/>
            <a:p>
              <a:pPr>
                <a:spcBef>
                  <a:spcPts val="2399"/>
                </a:spcBef>
              </a:pPr>
              <a:r>
                <a:rPr lang="en-US" sz="2000" noProof="1">
                  <a:latin typeface="Inter" panose="02000503000000020004" pitchFamily="50" charset="0"/>
                  <a:ea typeface="Inter" panose="02000503000000020004" pitchFamily="50" charset="0"/>
                  <a:cs typeface="Inter" panose="02000503000000020004" pitchFamily="50" charset="0"/>
                </a:rPr>
                <a:t>Als Poor Dogs werden Produkte bezeichnet, die einen niedrigen relativen Marktanteil und gleichzeitig ein niedriges Marktwachstum haben. Bei solchen Produkten muss sich das Unternehmen überlegen, ob sie die Investitionen in das Produkt stoppen oder es sogar ganz vom Markt nehmen sollen.</a:t>
              </a:r>
            </a:p>
          </p:txBody>
        </p:sp>
      </p:grpSp>
      <p:pic>
        <p:nvPicPr>
          <p:cNvPr id="99" name="Graphic 9" descr="Star">
            <a:extLst>
              <a:ext uri="{FF2B5EF4-FFF2-40B4-BE49-F238E27FC236}">
                <a16:creationId xmlns:a16="http://schemas.microsoft.com/office/drawing/2014/main" id="{8A4AF462-2AC3-8545-9844-961B3BCFB1B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71084" y="4561065"/>
            <a:ext cx="1811390" cy="1811390"/>
          </a:xfrm>
          <a:prstGeom prst="rect">
            <a:avLst/>
          </a:prstGeom>
        </p:spPr>
      </p:pic>
      <p:pic>
        <p:nvPicPr>
          <p:cNvPr id="101" name="Graphic 11" descr="Question mark">
            <a:extLst>
              <a:ext uri="{FF2B5EF4-FFF2-40B4-BE49-F238E27FC236}">
                <a16:creationId xmlns:a16="http://schemas.microsoft.com/office/drawing/2014/main" id="{781F974F-24C6-D64B-9A2D-FCD61E7EC14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3821188" y="4561066"/>
            <a:ext cx="1811389" cy="1811389"/>
          </a:xfrm>
          <a:prstGeom prst="rect">
            <a:avLst/>
          </a:prstGeom>
        </p:spPr>
      </p:pic>
      <p:pic>
        <p:nvPicPr>
          <p:cNvPr id="102" name="Graphic 7" descr="Dog">
            <a:extLst>
              <a:ext uri="{FF2B5EF4-FFF2-40B4-BE49-F238E27FC236}">
                <a16:creationId xmlns:a16="http://schemas.microsoft.com/office/drawing/2014/main" id="{3E40D5EE-7CC8-1344-B988-2843FA2A3DF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221221" y="7976870"/>
            <a:ext cx="2057485" cy="2057485"/>
          </a:xfrm>
          <a:prstGeom prst="rect">
            <a:avLst/>
          </a:prstGeom>
        </p:spPr>
      </p:pic>
      <p:pic>
        <p:nvPicPr>
          <p:cNvPr id="3" name="Grafik 2">
            <a:extLst>
              <a:ext uri="{FF2B5EF4-FFF2-40B4-BE49-F238E27FC236}">
                <a16:creationId xmlns:a16="http://schemas.microsoft.com/office/drawing/2014/main" id="{1064374C-6C88-90D3-DC2F-A589B1B1D00A}"/>
              </a:ext>
            </a:extLst>
          </p:cNvPr>
          <p:cNvPicPr>
            <a:picLocks noChangeAspect="1"/>
          </p:cNvPicPr>
          <p:nvPr/>
        </p:nvPicPr>
        <p:blipFill>
          <a:blip r:embed="rId13" cstate="email">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8941142" y="12086200"/>
            <a:ext cx="4878603" cy="1080539"/>
          </a:xfrm>
          <a:prstGeom prst="rect">
            <a:avLst/>
          </a:prstGeom>
        </p:spPr>
      </p:pic>
    </p:spTree>
    <p:extLst>
      <p:ext uri="{BB962C8B-B14F-4D97-AF65-F5344CB8AC3E}">
        <p14:creationId xmlns:p14="http://schemas.microsoft.com/office/powerpoint/2010/main" val="3184895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ihandform 40">
            <a:extLst>
              <a:ext uri="{FF2B5EF4-FFF2-40B4-BE49-F238E27FC236}">
                <a16:creationId xmlns:a16="http://schemas.microsoft.com/office/drawing/2014/main" id="{C09A4E5A-5537-374C-A1AF-2D00F8A3B871}"/>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44" name="TextBox 33">
            <a:extLst>
              <a:ext uri="{FF2B5EF4-FFF2-40B4-BE49-F238E27FC236}">
                <a16:creationId xmlns:a16="http://schemas.microsoft.com/office/drawing/2014/main" id="{9F7F9A44-2392-734B-AC2B-604768D4326C}"/>
              </a:ext>
            </a:extLst>
          </p:cNvPr>
          <p:cNvSpPr txBox="1"/>
          <p:nvPr/>
        </p:nvSpPr>
        <p:spPr>
          <a:xfrm>
            <a:off x="369529" y="553963"/>
            <a:ext cx="23638590" cy="1107996"/>
          </a:xfrm>
          <a:prstGeom prst="rect">
            <a:avLst/>
          </a:prstGeom>
          <a:noFill/>
          <a:ln>
            <a:noFill/>
          </a:ln>
        </p:spPr>
        <p:txBody>
          <a:bodyPr wrap="square" rtlCol="0">
            <a:spAutoFit/>
          </a:bodyPr>
          <a:lstStyle/>
          <a:p>
            <a:pPr algn="ctr">
              <a:defRPr/>
            </a:pP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BCG-Matrix Präsentationsvorlagen</a:t>
            </a:r>
          </a:p>
        </p:txBody>
      </p:sp>
      <p:pic>
        <p:nvPicPr>
          <p:cNvPr id="14" name="Grafik 13">
            <a:extLst>
              <a:ext uri="{FF2B5EF4-FFF2-40B4-BE49-F238E27FC236}">
                <a16:creationId xmlns:a16="http://schemas.microsoft.com/office/drawing/2014/main" id="{D031DD96-9C9A-7045-95FA-AE3CD0DFAB2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flipH="1">
            <a:off x="6579975" y="10511812"/>
            <a:ext cx="948036" cy="1120880"/>
          </a:xfrm>
          <a:prstGeom prst="rect">
            <a:avLst/>
          </a:prstGeom>
        </p:spPr>
      </p:pic>
      <p:pic>
        <p:nvPicPr>
          <p:cNvPr id="26" name="Grafik 25">
            <a:extLst>
              <a:ext uri="{FF2B5EF4-FFF2-40B4-BE49-F238E27FC236}">
                <a16:creationId xmlns:a16="http://schemas.microsoft.com/office/drawing/2014/main" id="{F34C3D93-FFB9-0E45-9E7D-830B88253C7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2910161" y="10998763"/>
            <a:ext cx="643345" cy="643345"/>
          </a:xfrm>
          <a:prstGeom prst="rect">
            <a:avLst/>
          </a:prstGeom>
        </p:spPr>
      </p:pic>
      <p:sp>
        <p:nvSpPr>
          <p:cNvPr id="58" name="Line">
            <a:extLst>
              <a:ext uri="{FF2B5EF4-FFF2-40B4-BE49-F238E27FC236}">
                <a16:creationId xmlns:a16="http://schemas.microsoft.com/office/drawing/2014/main" id="{33BBD846-62B3-B34B-8964-493039F8D945}"/>
              </a:ext>
            </a:extLst>
          </p:cNvPr>
          <p:cNvSpPr/>
          <p:nvPr/>
        </p:nvSpPr>
        <p:spPr>
          <a:xfrm flipH="1" flipV="1">
            <a:off x="4228158" y="3514720"/>
            <a:ext cx="23237" cy="7898649"/>
          </a:xfrm>
          <a:prstGeom prst="line">
            <a:avLst/>
          </a:prstGeom>
          <a:ln w="63500">
            <a:solidFill>
              <a:schemeClr val="accent3"/>
            </a:solidFill>
            <a:miter lim="400000"/>
            <a:headEnd type="arrow"/>
            <a:tailEnd type="arrow"/>
          </a:ln>
        </p:spPr>
        <p:txBody>
          <a:bodyPr lIns="50787" tIns="50787" rIns="50787" bIns="50787" anchor="ctr"/>
          <a:lstStyle/>
          <a:p>
            <a:pPr defTabSz="457063">
              <a:defRPr sz="1200">
                <a:latin typeface="Helvetica"/>
                <a:ea typeface="Helvetica"/>
                <a:cs typeface="Helvetica"/>
                <a:sym typeface="Helvetica"/>
              </a:defRPr>
            </a:pPr>
            <a:endParaRPr sz="1200" dirty="0">
              <a:latin typeface="Inter" panose="02000503000000020004" pitchFamily="50" charset="0"/>
              <a:ea typeface="Inter" panose="02000503000000020004" pitchFamily="50" charset="0"/>
              <a:cs typeface="Inter" panose="02000503000000020004" pitchFamily="50" charset="0"/>
            </a:endParaRPr>
          </a:p>
        </p:txBody>
      </p:sp>
      <p:sp>
        <p:nvSpPr>
          <p:cNvPr id="59" name="Few">
            <a:extLst>
              <a:ext uri="{FF2B5EF4-FFF2-40B4-BE49-F238E27FC236}">
                <a16:creationId xmlns:a16="http://schemas.microsoft.com/office/drawing/2014/main" id="{C4248271-6B28-684A-9546-1E92D903F5DE}"/>
              </a:ext>
            </a:extLst>
          </p:cNvPr>
          <p:cNvSpPr/>
          <p:nvPr/>
        </p:nvSpPr>
        <p:spPr>
          <a:xfrm>
            <a:off x="3803492" y="2997300"/>
            <a:ext cx="1345850" cy="4153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r>
              <a:rPr lang="de-CH" sz="2999" b="1" dirty="0">
                <a:solidFill>
                  <a:schemeClr val="tx1"/>
                </a:solidFill>
                <a:latin typeface="Inter" panose="02000503000000020004" pitchFamily="50" charset="0"/>
                <a:ea typeface="Inter" panose="02000503000000020004" pitchFamily="50" charset="0"/>
                <a:cs typeface="Inter" panose="02000503000000020004" pitchFamily="50" charset="0"/>
              </a:rPr>
              <a:t>Hoch</a:t>
            </a:r>
            <a:endParaRPr sz="2999" b="1" dirty="0">
              <a:solidFill>
                <a:schemeClr val="tx1"/>
              </a:solidFill>
              <a:latin typeface="Inter" panose="02000503000000020004" pitchFamily="50" charset="0"/>
              <a:ea typeface="Inter" panose="02000503000000020004" pitchFamily="50" charset="0"/>
              <a:cs typeface="Inter" panose="02000503000000020004" pitchFamily="50" charset="0"/>
            </a:endParaRPr>
          </a:p>
        </p:txBody>
      </p:sp>
      <p:sp>
        <p:nvSpPr>
          <p:cNvPr id="61" name="Line">
            <a:extLst>
              <a:ext uri="{FF2B5EF4-FFF2-40B4-BE49-F238E27FC236}">
                <a16:creationId xmlns:a16="http://schemas.microsoft.com/office/drawing/2014/main" id="{16027292-15A9-404F-AE64-3B0429BEF0ED}"/>
              </a:ext>
            </a:extLst>
          </p:cNvPr>
          <p:cNvSpPr/>
          <p:nvPr/>
        </p:nvSpPr>
        <p:spPr>
          <a:xfrm flipV="1">
            <a:off x="6043962" y="11812420"/>
            <a:ext cx="7509544" cy="3308"/>
          </a:xfrm>
          <a:prstGeom prst="line">
            <a:avLst/>
          </a:prstGeom>
          <a:ln w="63500">
            <a:solidFill>
              <a:schemeClr val="accent3"/>
            </a:solidFill>
            <a:miter lim="400000"/>
            <a:headEnd type="arrow"/>
            <a:tailEnd type="arrow"/>
          </a:ln>
        </p:spPr>
        <p:txBody>
          <a:bodyPr lIns="50787" tIns="50787" rIns="50787" bIns="50787" anchor="ctr"/>
          <a:lstStyle/>
          <a:p>
            <a:pPr defTabSz="457063">
              <a:defRPr sz="1200">
                <a:latin typeface="Helvetica"/>
                <a:ea typeface="Helvetica"/>
                <a:cs typeface="Helvetica"/>
                <a:sym typeface="Helvetica"/>
              </a:defRPr>
            </a:pPr>
            <a:endParaRPr sz="1200" dirty="0">
              <a:latin typeface="Inter" panose="02000503000000020004" pitchFamily="50" charset="0"/>
              <a:ea typeface="Inter" panose="02000503000000020004" pitchFamily="50" charset="0"/>
              <a:cs typeface="Inter" panose="02000503000000020004" pitchFamily="50" charset="0"/>
            </a:endParaRPr>
          </a:p>
        </p:txBody>
      </p:sp>
      <p:sp>
        <p:nvSpPr>
          <p:cNvPr id="62" name="Small">
            <a:extLst>
              <a:ext uri="{FF2B5EF4-FFF2-40B4-BE49-F238E27FC236}">
                <a16:creationId xmlns:a16="http://schemas.microsoft.com/office/drawing/2014/main" id="{5C3F570B-6E9D-6E42-911F-3DA90493A35C}"/>
              </a:ext>
            </a:extLst>
          </p:cNvPr>
          <p:cNvSpPr/>
          <p:nvPr/>
        </p:nvSpPr>
        <p:spPr>
          <a:xfrm>
            <a:off x="4499288" y="11459786"/>
            <a:ext cx="1345850" cy="830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r>
              <a:rPr lang="de-CH" sz="2999" b="1" dirty="0">
                <a:solidFill>
                  <a:schemeClr val="tx1"/>
                </a:solidFill>
                <a:latin typeface="Inter" panose="02000503000000020004" pitchFamily="50" charset="0"/>
                <a:ea typeface="Inter" panose="02000503000000020004" pitchFamily="50" charset="0"/>
                <a:cs typeface="Inter" panose="02000503000000020004" pitchFamily="50" charset="0"/>
              </a:rPr>
              <a:t>Niedrig</a:t>
            </a:r>
            <a:endParaRPr sz="2999" b="1" dirty="0">
              <a:solidFill>
                <a:schemeClr val="tx1"/>
              </a:solidFill>
              <a:latin typeface="Inter" panose="02000503000000020004" pitchFamily="50" charset="0"/>
              <a:ea typeface="Inter" panose="02000503000000020004" pitchFamily="50" charset="0"/>
              <a:cs typeface="Inter" panose="02000503000000020004" pitchFamily="50" charset="0"/>
            </a:endParaRPr>
          </a:p>
        </p:txBody>
      </p:sp>
      <p:sp>
        <p:nvSpPr>
          <p:cNvPr id="64" name="Size of competitive advantage">
            <a:extLst>
              <a:ext uri="{FF2B5EF4-FFF2-40B4-BE49-F238E27FC236}">
                <a16:creationId xmlns:a16="http://schemas.microsoft.com/office/drawing/2014/main" id="{612CBD9D-DED3-5A40-A7C9-34002B43AA1D}"/>
              </a:ext>
            </a:extLst>
          </p:cNvPr>
          <p:cNvSpPr/>
          <p:nvPr/>
        </p:nvSpPr>
        <p:spPr>
          <a:xfrm>
            <a:off x="7284788" y="12152822"/>
            <a:ext cx="5027891" cy="4431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pPr algn="ctr"/>
            <a:r>
              <a:rPr lang="en-US" sz="3200" b="1" dirty="0">
                <a:latin typeface="Inter" panose="02000503000000020004" pitchFamily="50" charset="0"/>
                <a:ea typeface="Inter" panose="02000503000000020004" pitchFamily="50" charset="0"/>
                <a:cs typeface="Inter" panose="02000503000000020004" pitchFamily="50" charset="0"/>
              </a:rPr>
              <a:t>Relativer Marktanteil</a:t>
            </a:r>
          </a:p>
        </p:txBody>
      </p:sp>
      <p:sp>
        <p:nvSpPr>
          <p:cNvPr id="65" name="Numbers of differentiation opportunities">
            <a:extLst>
              <a:ext uri="{FF2B5EF4-FFF2-40B4-BE49-F238E27FC236}">
                <a16:creationId xmlns:a16="http://schemas.microsoft.com/office/drawing/2014/main" id="{63B9EF16-2016-8C43-9763-3B00B1868D4D}"/>
              </a:ext>
            </a:extLst>
          </p:cNvPr>
          <p:cNvSpPr/>
          <p:nvPr/>
        </p:nvSpPr>
        <p:spPr>
          <a:xfrm rot="16200000">
            <a:off x="1073027" y="6975446"/>
            <a:ext cx="5027891" cy="4431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pPr algn="ctr"/>
            <a:r>
              <a:rPr lang="en-US" sz="3200" b="1" dirty="0">
                <a:latin typeface="Inter" panose="02000503000000020004" pitchFamily="50" charset="0"/>
                <a:ea typeface="Inter" panose="02000503000000020004" pitchFamily="50" charset="0"/>
                <a:cs typeface="Inter" panose="02000503000000020004" pitchFamily="50" charset="0"/>
              </a:rPr>
              <a:t>Marktwachstum</a:t>
            </a:r>
          </a:p>
        </p:txBody>
      </p:sp>
      <p:grpSp>
        <p:nvGrpSpPr>
          <p:cNvPr id="33" name="Group 10">
            <a:extLst>
              <a:ext uri="{FF2B5EF4-FFF2-40B4-BE49-F238E27FC236}">
                <a16:creationId xmlns:a16="http://schemas.microsoft.com/office/drawing/2014/main" id="{3BFE649F-EAE4-8543-89B3-542EFC9E0618}"/>
              </a:ext>
            </a:extLst>
          </p:cNvPr>
          <p:cNvGrpSpPr/>
          <p:nvPr/>
        </p:nvGrpSpPr>
        <p:grpSpPr>
          <a:xfrm>
            <a:off x="9873876" y="2972572"/>
            <a:ext cx="3987431" cy="3987431"/>
            <a:chOff x="4004777" y="1766306"/>
            <a:chExt cx="2002536" cy="2002536"/>
          </a:xfrm>
        </p:grpSpPr>
        <p:sp>
          <p:nvSpPr>
            <p:cNvPr id="34" name="Rectangle 89">
              <a:extLst>
                <a:ext uri="{FF2B5EF4-FFF2-40B4-BE49-F238E27FC236}">
                  <a16:creationId xmlns:a16="http://schemas.microsoft.com/office/drawing/2014/main" id="{50332F00-0F71-7E49-8D5C-B8A99F5827E9}"/>
                </a:ext>
              </a:extLst>
            </p:cNvPr>
            <p:cNvSpPr/>
            <p:nvPr/>
          </p:nvSpPr>
          <p:spPr>
            <a:xfrm>
              <a:off x="4004777" y="1766306"/>
              <a:ext cx="2002536" cy="20025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Inter" panose="02000503000000020004" pitchFamily="50" charset="0"/>
                <a:ea typeface="Inter" panose="02000503000000020004" pitchFamily="50" charset="0"/>
                <a:cs typeface="Inter" panose="02000503000000020004" pitchFamily="50" charset="0"/>
              </a:endParaRPr>
            </a:p>
          </p:txBody>
        </p:sp>
        <p:sp>
          <p:nvSpPr>
            <p:cNvPr id="36" name="Freeform 92">
              <a:extLst>
                <a:ext uri="{FF2B5EF4-FFF2-40B4-BE49-F238E27FC236}">
                  <a16:creationId xmlns:a16="http://schemas.microsoft.com/office/drawing/2014/main" id="{D54F04D8-4474-5040-AF06-FAF5BD7B79FA}"/>
                </a:ext>
              </a:extLst>
            </p:cNvPr>
            <p:cNvSpPr/>
            <p:nvPr/>
          </p:nvSpPr>
          <p:spPr>
            <a:xfrm>
              <a:off x="4562961" y="2053015"/>
              <a:ext cx="1444352" cy="1715827"/>
            </a:xfrm>
            <a:custGeom>
              <a:avLst/>
              <a:gdLst>
                <a:gd name="connsiteX0" fmla="*/ 1161796 w 1444352"/>
                <a:gd name="connsiteY0" fmla="*/ 545696 h 1715827"/>
                <a:gd name="connsiteX1" fmla="*/ 1444352 w 1444352"/>
                <a:gd name="connsiteY1" fmla="*/ 790805 h 1715827"/>
                <a:gd name="connsiteX2" fmla="*/ 1444352 w 1444352"/>
                <a:gd name="connsiteY2" fmla="*/ 1715827 h 1715827"/>
                <a:gd name="connsiteX3" fmla="*/ 324888 w 1444352"/>
                <a:gd name="connsiteY3" fmla="*/ 1715827 h 1715827"/>
                <a:gd name="connsiteX4" fmla="*/ 0 w 1444352"/>
                <a:gd name="connsiteY4" fmla="*/ 1433998 h 1715827"/>
                <a:gd name="connsiteX5" fmla="*/ 443084 w 1444352"/>
                <a:gd name="connsiteY5" fmla="*/ 1095214 h 1715827"/>
                <a:gd name="connsiteX6" fmla="*/ 888385 w 1444352"/>
                <a:gd name="connsiteY6" fmla="*/ 1435693 h 1715827"/>
                <a:gd name="connsiteX7" fmla="*/ 718290 w 1444352"/>
                <a:gd name="connsiteY7" fmla="*/ 884793 h 1715827"/>
                <a:gd name="connsiteX8" fmla="*/ 445117 w 1444352"/>
                <a:gd name="connsiteY8" fmla="*/ 0 h 1715827"/>
                <a:gd name="connsiteX9" fmla="*/ 1072601 w 1444352"/>
                <a:gd name="connsiteY9" fmla="*/ 544322 h 1715827"/>
                <a:gd name="connsiteX10" fmla="*/ 613173 w 1444352"/>
                <a:gd name="connsiteY10" fmla="*/ 544325 h 1715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44352" h="1715827">
                  <a:moveTo>
                    <a:pt x="1161796" y="545696"/>
                  </a:moveTo>
                  <a:lnTo>
                    <a:pt x="1444352" y="790805"/>
                  </a:lnTo>
                  <a:lnTo>
                    <a:pt x="1444352" y="1715827"/>
                  </a:lnTo>
                  <a:lnTo>
                    <a:pt x="324888" y="1715827"/>
                  </a:lnTo>
                  <a:lnTo>
                    <a:pt x="0" y="1433998"/>
                  </a:lnTo>
                  <a:lnTo>
                    <a:pt x="443084" y="1095214"/>
                  </a:lnTo>
                  <a:lnTo>
                    <a:pt x="888385" y="1435693"/>
                  </a:lnTo>
                  <a:lnTo>
                    <a:pt x="718290" y="884793"/>
                  </a:lnTo>
                  <a:close/>
                  <a:moveTo>
                    <a:pt x="445117" y="0"/>
                  </a:moveTo>
                  <a:lnTo>
                    <a:pt x="1072601" y="544322"/>
                  </a:lnTo>
                  <a:lnTo>
                    <a:pt x="613173" y="54432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37" name="Freeform 88">
              <a:extLst>
                <a:ext uri="{FF2B5EF4-FFF2-40B4-BE49-F238E27FC236}">
                  <a16:creationId xmlns:a16="http://schemas.microsoft.com/office/drawing/2014/main" id="{6BCDE521-6B8C-5C4B-9FA0-EBDFE4D54EB3}"/>
                </a:ext>
              </a:extLst>
            </p:cNvPr>
            <p:cNvSpPr/>
            <p:nvPr/>
          </p:nvSpPr>
          <p:spPr>
            <a:xfrm>
              <a:off x="4285533" y="2046436"/>
              <a:ext cx="1441025" cy="1442272"/>
            </a:xfrm>
            <a:custGeom>
              <a:avLst/>
              <a:gdLst>
                <a:gd name="connsiteX0" fmla="*/ 1088994 w 2177987"/>
                <a:gd name="connsiteY0" fmla="*/ 0 h 2179872"/>
                <a:gd name="connsiteX1" fmla="*/ 1346066 w 2177987"/>
                <a:gd name="connsiteY1" fmla="*/ 832643 h 2179872"/>
                <a:gd name="connsiteX2" fmla="*/ 2177987 w 2177987"/>
                <a:gd name="connsiteY2" fmla="*/ 832637 h 2179872"/>
                <a:gd name="connsiteX3" fmla="*/ 1504945 w 2177987"/>
                <a:gd name="connsiteY3" fmla="*/ 1347233 h 2179872"/>
                <a:gd name="connsiteX4" fmla="*/ 1762028 w 2177987"/>
                <a:gd name="connsiteY4" fmla="*/ 2179872 h 2179872"/>
                <a:gd name="connsiteX5" fmla="*/ 1088994 w 2177987"/>
                <a:gd name="connsiteY5" fmla="*/ 1665267 h 2179872"/>
                <a:gd name="connsiteX6" fmla="*/ 415959 w 2177987"/>
                <a:gd name="connsiteY6" fmla="*/ 2179872 h 2179872"/>
                <a:gd name="connsiteX7" fmla="*/ 673042 w 2177987"/>
                <a:gd name="connsiteY7" fmla="*/ 1347233 h 2179872"/>
                <a:gd name="connsiteX8" fmla="*/ 0 w 2177987"/>
                <a:gd name="connsiteY8" fmla="*/ 832637 h 2179872"/>
                <a:gd name="connsiteX9" fmla="*/ 831921 w 2177987"/>
                <a:gd name="connsiteY9" fmla="*/ 832643 h 2179872"/>
                <a:gd name="connsiteX10" fmla="*/ 1088994 w 2177987"/>
                <a:gd name="connsiteY10" fmla="*/ 0 h 217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77987" h="2179872">
                  <a:moveTo>
                    <a:pt x="1088994" y="0"/>
                  </a:moveTo>
                  <a:lnTo>
                    <a:pt x="1346066" y="832643"/>
                  </a:lnTo>
                  <a:lnTo>
                    <a:pt x="2177987" y="832637"/>
                  </a:lnTo>
                  <a:lnTo>
                    <a:pt x="1504945" y="1347233"/>
                  </a:lnTo>
                  <a:lnTo>
                    <a:pt x="1762028" y="2179872"/>
                  </a:lnTo>
                  <a:lnTo>
                    <a:pt x="1088994" y="1665267"/>
                  </a:lnTo>
                  <a:lnTo>
                    <a:pt x="415959" y="2179872"/>
                  </a:lnTo>
                  <a:lnTo>
                    <a:pt x="673042" y="1347233"/>
                  </a:lnTo>
                  <a:lnTo>
                    <a:pt x="0" y="832637"/>
                  </a:lnTo>
                  <a:lnTo>
                    <a:pt x="831921" y="832643"/>
                  </a:lnTo>
                  <a:lnTo>
                    <a:pt x="1088994"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grpSp>
      <p:grpSp>
        <p:nvGrpSpPr>
          <p:cNvPr id="38" name="Group 96">
            <a:extLst>
              <a:ext uri="{FF2B5EF4-FFF2-40B4-BE49-F238E27FC236}">
                <a16:creationId xmlns:a16="http://schemas.microsoft.com/office/drawing/2014/main" id="{8CFF21D2-359E-CF48-AF99-59B56EB4A68D}"/>
              </a:ext>
            </a:extLst>
          </p:cNvPr>
          <p:cNvGrpSpPr/>
          <p:nvPr/>
        </p:nvGrpSpPr>
        <p:grpSpPr>
          <a:xfrm>
            <a:off x="5148000" y="7433723"/>
            <a:ext cx="3987431" cy="3987431"/>
            <a:chOff x="1382807" y="174388"/>
            <a:chExt cx="3026665" cy="3026665"/>
          </a:xfrm>
        </p:grpSpPr>
        <p:sp>
          <p:nvSpPr>
            <p:cNvPr id="40" name="Rectangle 97">
              <a:extLst>
                <a:ext uri="{FF2B5EF4-FFF2-40B4-BE49-F238E27FC236}">
                  <a16:creationId xmlns:a16="http://schemas.microsoft.com/office/drawing/2014/main" id="{CDD30987-2D3B-5B40-949C-1892891E031F}"/>
                </a:ext>
              </a:extLst>
            </p:cNvPr>
            <p:cNvSpPr/>
            <p:nvPr/>
          </p:nvSpPr>
          <p:spPr>
            <a:xfrm>
              <a:off x="1382807" y="174388"/>
              <a:ext cx="3026664" cy="3026664"/>
            </a:xfrm>
            <a:prstGeom prst="rect">
              <a:avLst/>
            </a:prstGeom>
            <a:solidFill>
              <a:srgbClr val="353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42" name="Freeform 98">
              <a:extLst>
                <a:ext uri="{FF2B5EF4-FFF2-40B4-BE49-F238E27FC236}">
                  <a16:creationId xmlns:a16="http://schemas.microsoft.com/office/drawing/2014/main" id="{279F762B-BA00-B84F-8428-3C08A2551A26}"/>
                </a:ext>
              </a:extLst>
            </p:cNvPr>
            <p:cNvSpPr/>
            <p:nvPr/>
          </p:nvSpPr>
          <p:spPr>
            <a:xfrm>
              <a:off x="1831867" y="479210"/>
              <a:ext cx="2577605" cy="2721843"/>
            </a:xfrm>
            <a:custGeom>
              <a:avLst/>
              <a:gdLst>
                <a:gd name="connsiteX0" fmla="*/ 2202319 w 2577605"/>
                <a:gd name="connsiteY0" fmla="*/ 1064684 h 2721843"/>
                <a:gd name="connsiteX1" fmla="*/ 2577605 w 2577605"/>
                <a:gd name="connsiteY1" fmla="*/ 1390232 h 2721843"/>
                <a:gd name="connsiteX2" fmla="*/ 2577605 w 2577605"/>
                <a:gd name="connsiteY2" fmla="*/ 2721843 h 2721843"/>
                <a:gd name="connsiteX3" fmla="*/ 661591 w 2577605"/>
                <a:gd name="connsiteY3" fmla="*/ 2721843 h 2721843"/>
                <a:gd name="connsiteX4" fmla="*/ 0 w 2577605"/>
                <a:gd name="connsiteY4" fmla="*/ 2147935 h 2721843"/>
                <a:gd name="connsiteX5" fmla="*/ 28365 w 2577605"/>
                <a:gd name="connsiteY5" fmla="*/ 2164850 h 2721843"/>
                <a:gd name="connsiteX6" fmla="*/ 881237 w 2577605"/>
                <a:gd name="connsiteY6" fmla="*/ 2342548 h 2721843"/>
                <a:gd name="connsiteX7" fmla="*/ 932399 w 2577605"/>
                <a:gd name="connsiteY7" fmla="*/ 2356225 h 2721843"/>
                <a:gd name="connsiteX8" fmla="*/ 932398 w 2577605"/>
                <a:gd name="connsiteY8" fmla="*/ 2356224 h 2721843"/>
                <a:gd name="connsiteX9" fmla="*/ 943743 w 2577605"/>
                <a:gd name="connsiteY9" fmla="*/ 2359257 h 2721843"/>
                <a:gd name="connsiteX10" fmla="*/ 948393 w 2577605"/>
                <a:gd name="connsiteY10" fmla="*/ 2360500 h 2721843"/>
                <a:gd name="connsiteX11" fmla="*/ 996984 w 2577605"/>
                <a:gd name="connsiteY11" fmla="*/ 2373061 h 2721843"/>
                <a:gd name="connsiteX12" fmla="*/ 999965 w 2577605"/>
                <a:gd name="connsiteY12" fmla="*/ 2373832 h 2721843"/>
                <a:gd name="connsiteX13" fmla="*/ 999999 w 2577605"/>
                <a:gd name="connsiteY13" fmla="*/ 2373840 h 2721843"/>
                <a:gd name="connsiteX14" fmla="*/ 1049556 w 2577605"/>
                <a:gd name="connsiteY14" fmla="*/ 2385825 h 2721843"/>
                <a:gd name="connsiteX15" fmla="*/ 1061174 w 2577605"/>
                <a:gd name="connsiteY15" fmla="*/ 2388417 h 2721843"/>
                <a:gd name="connsiteX16" fmla="*/ 1084921 w 2577605"/>
                <a:gd name="connsiteY16" fmla="*/ 2393402 h 2721843"/>
                <a:gd name="connsiteX17" fmla="*/ 1093282 w 2577605"/>
                <a:gd name="connsiteY17" fmla="*/ 2395031 h 2721843"/>
                <a:gd name="connsiteX18" fmla="*/ 1115617 w 2577605"/>
                <a:gd name="connsiteY18" fmla="*/ 2398905 h 2721843"/>
                <a:gd name="connsiteX19" fmla="*/ 1115974 w 2577605"/>
                <a:gd name="connsiteY19" fmla="*/ 2398965 h 2721843"/>
                <a:gd name="connsiteX20" fmla="*/ 1118911 w 2577605"/>
                <a:gd name="connsiteY20" fmla="*/ 2399457 h 2721843"/>
                <a:gd name="connsiteX21" fmla="*/ 1118911 w 2577605"/>
                <a:gd name="connsiteY21" fmla="*/ 2399458 h 2721843"/>
                <a:gd name="connsiteX22" fmla="*/ 1142504 w 2577605"/>
                <a:gd name="connsiteY22" fmla="*/ 2403403 h 2721843"/>
                <a:gd name="connsiteX23" fmla="*/ 1200563 w 2577605"/>
                <a:gd name="connsiteY23" fmla="*/ 2399347 h 2721843"/>
                <a:gd name="connsiteX24" fmla="*/ 1198558 w 2577605"/>
                <a:gd name="connsiteY24" fmla="*/ 2385750 h 2721843"/>
                <a:gd name="connsiteX25" fmla="*/ 1192296 w 2577605"/>
                <a:gd name="connsiteY25" fmla="*/ 2373061 h 2721843"/>
                <a:gd name="connsiteX26" fmla="*/ 1189375 w 2577605"/>
                <a:gd name="connsiteY26" fmla="*/ 2367144 h 2721843"/>
                <a:gd name="connsiteX27" fmla="*/ 1166695 w 2577605"/>
                <a:gd name="connsiteY27" fmla="*/ 2314149 h 2721843"/>
                <a:gd name="connsiteX28" fmla="*/ 1132828 w 2577605"/>
                <a:gd name="connsiteY28" fmla="*/ 2143750 h 2721843"/>
                <a:gd name="connsiteX29" fmla="*/ 1129554 w 2577605"/>
                <a:gd name="connsiteY29" fmla="*/ 2111913 h 2721843"/>
                <a:gd name="connsiteX30" fmla="*/ 1107691 w 2577605"/>
                <a:gd name="connsiteY30" fmla="*/ 2108270 h 2721843"/>
                <a:gd name="connsiteX31" fmla="*/ 881238 w 2577605"/>
                <a:gd name="connsiteY31" fmla="*/ 2053214 h 2721843"/>
                <a:gd name="connsiteX32" fmla="*/ 540094 w 2577605"/>
                <a:gd name="connsiteY32" fmla="*/ 1998269 h 2721843"/>
                <a:gd name="connsiteX33" fmla="*/ 515358 w 2577605"/>
                <a:gd name="connsiteY33" fmla="*/ 1994455 h 2721843"/>
                <a:gd name="connsiteX34" fmla="*/ 85063 w 2577605"/>
                <a:gd name="connsiteY34" fmla="*/ 1621189 h 2721843"/>
                <a:gd name="connsiteX35" fmla="*/ 92459 w 2577605"/>
                <a:gd name="connsiteY35" fmla="*/ 1626453 h 2721843"/>
                <a:gd name="connsiteX36" fmla="*/ 807015 w 2577605"/>
                <a:gd name="connsiteY36" fmla="*/ 1804150 h 2721843"/>
                <a:gd name="connsiteX37" fmla="*/ 1025909 w 2577605"/>
                <a:gd name="connsiteY37" fmla="*/ 1865006 h 2721843"/>
                <a:gd name="connsiteX38" fmla="*/ 1074552 w 2577605"/>
                <a:gd name="connsiteY38" fmla="*/ 1860950 h 2721843"/>
                <a:gd name="connsiteX39" fmla="*/ 1046177 w 2577605"/>
                <a:gd name="connsiteY39" fmla="*/ 1775751 h 2721843"/>
                <a:gd name="connsiteX40" fmla="*/ 1017801 w 2577605"/>
                <a:gd name="connsiteY40" fmla="*/ 1605352 h 2721843"/>
                <a:gd name="connsiteX41" fmla="*/ 1021855 w 2577605"/>
                <a:gd name="connsiteY41" fmla="*/ 1507981 h 2721843"/>
                <a:gd name="connsiteX42" fmla="*/ 1106980 w 2577605"/>
                <a:gd name="connsiteY42" fmla="*/ 1499867 h 2721843"/>
                <a:gd name="connsiteX43" fmla="*/ 1608901 w 2577605"/>
                <a:gd name="connsiteY43" fmla="*/ 1536871 h 2721843"/>
                <a:gd name="connsiteX44" fmla="*/ 1685854 w 2577605"/>
                <a:gd name="connsiteY44" fmla="*/ 1541376 h 2721843"/>
                <a:gd name="connsiteX45" fmla="*/ 1767715 w 2577605"/>
                <a:gd name="connsiteY45" fmla="*/ 1540437 h 2721843"/>
                <a:gd name="connsiteX46" fmla="*/ 2047411 w 2577605"/>
                <a:gd name="connsiteY46" fmla="*/ 1382210 h 2721843"/>
                <a:gd name="connsiteX47" fmla="*/ 2111255 w 2577605"/>
                <a:gd name="connsiteY47" fmla="*/ 1257455 h 2721843"/>
                <a:gd name="connsiteX48" fmla="*/ 2211307 w 2577605"/>
                <a:gd name="connsiteY48" fmla="*/ 1149956 h 2721843"/>
                <a:gd name="connsiteX49" fmla="*/ 2214023 w 2577605"/>
                <a:gd name="connsiteY49" fmla="*/ 1122299 h 2721843"/>
                <a:gd name="connsiteX50" fmla="*/ 2214024 w 2577605"/>
                <a:gd name="connsiteY50" fmla="*/ 1122298 h 2721843"/>
                <a:gd name="connsiteX51" fmla="*/ 2215638 w 2577605"/>
                <a:gd name="connsiteY51" fmla="*/ 1105856 h 2721843"/>
                <a:gd name="connsiteX52" fmla="*/ 723175 w 2577605"/>
                <a:gd name="connsiteY52" fmla="*/ 50397 h 2721843"/>
                <a:gd name="connsiteX53" fmla="*/ 810418 w 2577605"/>
                <a:gd name="connsiteY53" fmla="*/ 126079 h 2721843"/>
                <a:gd name="connsiteX54" fmla="*/ 804044 w 2577605"/>
                <a:gd name="connsiteY54" fmla="*/ 134390 h 2721843"/>
                <a:gd name="connsiteX55" fmla="*/ 770531 w 2577605"/>
                <a:gd name="connsiteY55" fmla="*/ 165079 h 2721843"/>
                <a:gd name="connsiteX56" fmla="*/ 724929 w 2577605"/>
                <a:gd name="connsiteY56" fmla="*/ 52495 h 2721843"/>
                <a:gd name="connsiteX57" fmla="*/ 907702 w 2577605"/>
                <a:gd name="connsiteY57" fmla="*/ 0 h 2721843"/>
                <a:gd name="connsiteX58" fmla="*/ 2086828 w 2577605"/>
                <a:gd name="connsiteY58" fmla="*/ 1022852 h 2721843"/>
                <a:gd name="connsiteX59" fmla="*/ 2062732 w 2577605"/>
                <a:gd name="connsiteY59" fmla="*/ 1017743 h 2721843"/>
                <a:gd name="connsiteX60" fmla="*/ 2040751 w 2577605"/>
                <a:gd name="connsiteY60" fmla="*/ 1025469 h 2721843"/>
                <a:gd name="connsiteX61" fmla="*/ 2040749 w 2577605"/>
                <a:gd name="connsiteY61" fmla="*/ 1025469 h 2721843"/>
                <a:gd name="connsiteX62" fmla="*/ 2062730 w 2577605"/>
                <a:gd name="connsiteY62" fmla="*/ 1017741 h 2721843"/>
                <a:gd name="connsiteX63" fmla="*/ 2059571 w 2577605"/>
                <a:gd name="connsiteY63" fmla="*/ 1017070 h 2721843"/>
                <a:gd name="connsiteX64" fmla="*/ 1877160 w 2577605"/>
                <a:gd name="connsiteY64" fmla="*/ 956215 h 2721843"/>
                <a:gd name="connsiteX65" fmla="*/ 1573141 w 2577605"/>
                <a:gd name="connsiteY65" fmla="*/ 871016 h 2721843"/>
                <a:gd name="connsiteX66" fmla="*/ 1415051 w 2577605"/>
                <a:gd name="connsiteY66" fmla="*/ 639760 h 2721843"/>
                <a:gd name="connsiteX67" fmla="*/ 1050228 w 2577605"/>
                <a:gd name="connsiteY67" fmla="*/ 518047 h 2721843"/>
                <a:gd name="connsiteX68" fmla="*/ 892519 w 2577605"/>
                <a:gd name="connsiteY68" fmla="*/ 521471 h 2721843"/>
                <a:gd name="connsiteX69" fmla="*/ 860151 w 2577605"/>
                <a:gd name="connsiteY69" fmla="*/ 528792 h 2721843"/>
                <a:gd name="connsiteX70" fmla="*/ 902019 w 2577605"/>
                <a:gd name="connsiteY70" fmla="*/ 468601 h 2721843"/>
                <a:gd name="connsiteX71" fmla="*/ 977264 w 2577605"/>
                <a:gd name="connsiteY71" fmla="*/ 311136 h 2721843"/>
                <a:gd name="connsiteX72" fmla="*/ 911424 w 2577605"/>
                <a:gd name="connsiteY72" fmla="*/ 19428 h 2721843"/>
                <a:gd name="connsiteX73" fmla="*/ 906297 w 2577605"/>
                <a:gd name="connsiteY73" fmla="*/ 1619 h 2721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2577605" h="2721843">
                  <a:moveTo>
                    <a:pt x="2202319" y="1064684"/>
                  </a:moveTo>
                  <a:lnTo>
                    <a:pt x="2577605" y="1390232"/>
                  </a:lnTo>
                  <a:lnTo>
                    <a:pt x="2577605" y="2721843"/>
                  </a:lnTo>
                  <a:lnTo>
                    <a:pt x="661591" y="2721843"/>
                  </a:lnTo>
                  <a:lnTo>
                    <a:pt x="0" y="2147935"/>
                  </a:lnTo>
                  <a:lnTo>
                    <a:pt x="28365" y="2164850"/>
                  </a:lnTo>
                  <a:cubicBezTo>
                    <a:pt x="243053" y="2273632"/>
                    <a:pt x="716788" y="2298047"/>
                    <a:pt x="881237" y="2342548"/>
                  </a:cubicBezTo>
                  <a:lnTo>
                    <a:pt x="932399" y="2356225"/>
                  </a:lnTo>
                  <a:lnTo>
                    <a:pt x="932398" y="2356224"/>
                  </a:lnTo>
                  <a:lnTo>
                    <a:pt x="943743" y="2359257"/>
                  </a:lnTo>
                  <a:lnTo>
                    <a:pt x="948393" y="2360500"/>
                  </a:lnTo>
                  <a:lnTo>
                    <a:pt x="996984" y="2373061"/>
                  </a:lnTo>
                  <a:lnTo>
                    <a:pt x="999965" y="2373832"/>
                  </a:lnTo>
                  <a:lnTo>
                    <a:pt x="999999" y="2373840"/>
                  </a:lnTo>
                  <a:lnTo>
                    <a:pt x="1049556" y="2385825"/>
                  </a:lnTo>
                  <a:lnTo>
                    <a:pt x="1061174" y="2388417"/>
                  </a:lnTo>
                  <a:lnTo>
                    <a:pt x="1084921" y="2393402"/>
                  </a:lnTo>
                  <a:lnTo>
                    <a:pt x="1093282" y="2395031"/>
                  </a:lnTo>
                  <a:lnTo>
                    <a:pt x="1115617" y="2398905"/>
                  </a:lnTo>
                  <a:lnTo>
                    <a:pt x="1115974" y="2398965"/>
                  </a:lnTo>
                  <a:lnTo>
                    <a:pt x="1118911" y="2399457"/>
                  </a:lnTo>
                  <a:lnTo>
                    <a:pt x="1118911" y="2399458"/>
                  </a:lnTo>
                  <a:lnTo>
                    <a:pt x="1142504" y="2403403"/>
                  </a:lnTo>
                  <a:cubicBezTo>
                    <a:pt x="1195724" y="2412871"/>
                    <a:pt x="1196531" y="2414224"/>
                    <a:pt x="1200563" y="2399347"/>
                  </a:cubicBezTo>
                  <a:cubicBezTo>
                    <a:pt x="1201570" y="2395630"/>
                    <a:pt x="1200661" y="2391107"/>
                    <a:pt x="1198558" y="2385750"/>
                  </a:cubicBezTo>
                  <a:lnTo>
                    <a:pt x="1192296" y="2373061"/>
                  </a:lnTo>
                  <a:lnTo>
                    <a:pt x="1189375" y="2367144"/>
                  </a:lnTo>
                  <a:cubicBezTo>
                    <a:pt x="1181813" y="2353029"/>
                    <a:pt x="1172339" y="2335448"/>
                    <a:pt x="1166695" y="2314149"/>
                  </a:cubicBezTo>
                  <a:cubicBezTo>
                    <a:pt x="1155406" y="2271549"/>
                    <a:pt x="1137665" y="2188378"/>
                    <a:pt x="1132828" y="2143750"/>
                  </a:cubicBezTo>
                  <a:lnTo>
                    <a:pt x="1129554" y="2111913"/>
                  </a:lnTo>
                  <a:lnTo>
                    <a:pt x="1107691" y="2108270"/>
                  </a:lnTo>
                  <a:cubicBezTo>
                    <a:pt x="1074164" y="2102660"/>
                    <a:pt x="1033039" y="2094292"/>
                    <a:pt x="881238" y="2053214"/>
                  </a:cubicBezTo>
                  <a:cubicBezTo>
                    <a:pt x="810082" y="2033959"/>
                    <a:pt x="681020" y="2018464"/>
                    <a:pt x="540094" y="1998269"/>
                  </a:cubicBezTo>
                  <a:lnTo>
                    <a:pt x="515358" y="1994455"/>
                  </a:lnTo>
                  <a:lnTo>
                    <a:pt x="85063" y="1621189"/>
                  </a:lnTo>
                  <a:lnTo>
                    <a:pt x="92459" y="1626453"/>
                  </a:lnTo>
                  <a:cubicBezTo>
                    <a:pt x="272329" y="1735235"/>
                    <a:pt x="669234" y="1759650"/>
                    <a:pt x="807015" y="1804150"/>
                  </a:cubicBezTo>
                  <a:cubicBezTo>
                    <a:pt x="976590" y="1858920"/>
                    <a:pt x="981319" y="1855540"/>
                    <a:pt x="1025909" y="1865006"/>
                  </a:cubicBezTo>
                  <a:cubicBezTo>
                    <a:pt x="1070498" y="1874472"/>
                    <a:pt x="1071173" y="1875826"/>
                    <a:pt x="1074552" y="1860950"/>
                  </a:cubicBezTo>
                  <a:cubicBezTo>
                    <a:pt x="1077929" y="1846073"/>
                    <a:pt x="1055633" y="1818349"/>
                    <a:pt x="1046177" y="1775751"/>
                  </a:cubicBezTo>
                  <a:cubicBezTo>
                    <a:pt x="1036719" y="1733151"/>
                    <a:pt x="1021855" y="1649980"/>
                    <a:pt x="1017801" y="1605352"/>
                  </a:cubicBezTo>
                  <a:cubicBezTo>
                    <a:pt x="1013748" y="1560724"/>
                    <a:pt x="1006991" y="1525562"/>
                    <a:pt x="1021855" y="1507981"/>
                  </a:cubicBezTo>
                  <a:cubicBezTo>
                    <a:pt x="1036719" y="1490401"/>
                    <a:pt x="1011722" y="1499867"/>
                    <a:pt x="1106980" y="1499867"/>
                  </a:cubicBezTo>
                  <a:lnTo>
                    <a:pt x="1608901" y="1536871"/>
                  </a:lnTo>
                  <a:lnTo>
                    <a:pt x="1685854" y="1541376"/>
                  </a:lnTo>
                  <a:cubicBezTo>
                    <a:pt x="1718248" y="1542402"/>
                    <a:pt x="1746179" y="1542212"/>
                    <a:pt x="1767715" y="1540437"/>
                  </a:cubicBezTo>
                  <a:cubicBezTo>
                    <a:pt x="1939991" y="1526238"/>
                    <a:pt x="1990155" y="1429373"/>
                    <a:pt x="2047411" y="1382210"/>
                  </a:cubicBezTo>
                  <a:cubicBezTo>
                    <a:pt x="2104669" y="1335047"/>
                    <a:pt x="2083939" y="1296164"/>
                    <a:pt x="2111255" y="1257455"/>
                  </a:cubicBezTo>
                  <a:cubicBezTo>
                    <a:pt x="2138570" y="1218745"/>
                    <a:pt x="2194179" y="1172482"/>
                    <a:pt x="2211307" y="1149956"/>
                  </a:cubicBezTo>
                  <a:lnTo>
                    <a:pt x="2214023" y="1122299"/>
                  </a:lnTo>
                  <a:lnTo>
                    <a:pt x="2214024" y="1122298"/>
                  </a:lnTo>
                  <a:lnTo>
                    <a:pt x="2215638" y="1105856"/>
                  </a:lnTo>
                  <a:close/>
                  <a:moveTo>
                    <a:pt x="723175" y="50397"/>
                  </a:moveTo>
                  <a:lnTo>
                    <a:pt x="810418" y="126079"/>
                  </a:lnTo>
                  <a:lnTo>
                    <a:pt x="804044" y="134390"/>
                  </a:lnTo>
                  <a:cubicBezTo>
                    <a:pt x="790102" y="150817"/>
                    <a:pt x="778004" y="162670"/>
                    <a:pt x="770531" y="165079"/>
                  </a:cubicBezTo>
                  <a:cubicBezTo>
                    <a:pt x="740635" y="174715"/>
                    <a:pt x="740129" y="90024"/>
                    <a:pt x="724929" y="52495"/>
                  </a:cubicBezTo>
                  <a:close/>
                  <a:moveTo>
                    <a:pt x="907702" y="0"/>
                  </a:moveTo>
                  <a:lnTo>
                    <a:pt x="2086828" y="1022852"/>
                  </a:lnTo>
                  <a:lnTo>
                    <a:pt x="2062732" y="1017743"/>
                  </a:lnTo>
                  <a:lnTo>
                    <a:pt x="2040751" y="1025469"/>
                  </a:lnTo>
                  <a:cubicBezTo>
                    <a:pt x="2037087" y="1026757"/>
                    <a:pt x="2037087" y="1026756"/>
                    <a:pt x="2040749" y="1025469"/>
                  </a:cubicBezTo>
                  <a:lnTo>
                    <a:pt x="2062730" y="1017741"/>
                  </a:lnTo>
                  <a:lnTo>
                    <a:pt x="2059571" y="1017070"/>
                  </a:lnTo>
                  <a:cubicBezTo>
                    <a:pt x="2002821" y="1000843"/>
                    <a:pt x="1958231" y="980557"/>
                    <a:pt x="1877160" y="956215"/>
                  </a:cubicBezTo>
                  <a:cubicBezTo>
                    <a:pt x="1796088" y="931872"/>
                    <a:pt x="1650159" y="923757"/>
                    <a:pt x="1573141" y="871016"/>
                  </a:cubicBezTo>
                  <a:cubicBezTo>
                    <a:pt x="1496123" y="818272"/>
                    <a:pt x="1502202" y="698588"/>
                    <a:pt x="1415051" y="639760"/>
                  </a:cubicBezTo>
                  <a:cubicBezTo>
                    <a:pt x="1327899" y="580933"/>
                    <a:pt x="1161700" y="532247"/>
                    <a:pt x="1050228" y="518047"/>
                  </a:cubicBezTo>
                  <a:cubicBezTo>
                    <a:pt x="994492" y="510948"/>
                    <a:pt x="942555" y="513737"/>
                    <a:pt x="892519" y="521471"/>
                  </a:cubicBezTo>
                  <a:lnTo>
                    <a:pt x="860151" y="528792"/>
                  </a:lnTo>
                  <a:lnTo>
                    <a:pt x="902019" y="468601"/>
                  </a:lnTo>
                  <a:cubicBezTo>
                    <a:pt x="936221" y="418141"/>
                    <a:pt x="971184" y="359820"/>
                    <a:pt x="977264" y="311136"/>
                  </a:cubicBezTo>
                  <a:cubicBezTo>
                    <a:pt x="987903" y="225936"/>
                    <a:pt x="933371" y="87931"/>
                    <a:pt x="911424" y="19428"/>
                  </a:cubicBezTo>
                  <a:lnTo>
                    <a:pt x="906297" y="1619"/>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43" name="Freeform 99">
              <a:extLst>
                <a:ext uri="{FF2B5EF4-FFF2-40B4-BE49-F238E27FC236}">
                  <a16:creationId xmlns:a16="http://schemas.microsoft.com/office/drawing/2014/main" id="{C6C7042F-64D0-8642-A17D-9B3289AD709E}"/>
                </a:ext>
              </a:extLst>
            </p:cNvPr>
            <p:cNvSpPr/>
            <p:nvPr/>
          </p:nvSpPr>
          <p:spPr>
            <a:xfrm>
              <a:off x="1744775" y="473891"/>
              <a:ext cx="2302729" cy="2415850"/>
            </a:xfrm>
            <a:custGeom>
              <a:avLst/>
              <a:gdLst>
                <a:gd name="connsiteX0" fmla="*/ 20350 w 1803629"/>
                <a:gd name="connsiteY0" fmla="*/ 1414481 h 1890593"/>
                <a:gd name="connsiteX1" fmla="*/ 28849 w 1803629"/>
                <a:gd name="connsiteY1" fmla="*/ 1427625 h 1890593"/>
                <a:gd name="connsiteX2" fmla="*/ 758450 w 1803629"/>
                <a:gd name="connsiteY2" fmla="*/ 1610963 h 1890593"/>
                <a:gd name="connsiteX3" fmla="*/ 935821 w 1803629"/>
                <a:gd name="connsiteY3" fmla="*/ 1654049 h 1890593"/>
                <a:gd name="connsiteX4" fmla="*/ 952945 w 1803629"/>
                <a:gd name="connsiteY4" fmla="*/ 1656900 h 1890593"/>
                <a:gd name="connsiteX5" fmla="*/ 955509 w 1803629"/>
                <a:gd name="connsiteY5" fmla="*/ 1681815 h 1890593"/>
                <a:gd name="connsiteX6" fmla="*/ 982036 w 1803629"/>
                <a:gd name="connsiteY6" fmla="*/ 1815165 h 1890593"/>
                <a:gd name="connsiteX7" fmla="*/ 999800 w 1803629"/>
                <a:gd name="connsiteY7" fmla="*/ 1856638 h 1890593"/>
                <a:gd name="connsiteX8" fmla="*/ 1002088 w 1803629"/>
                <a:gd name="connsiteY8" fmla="*/ 1861269 h 1890593"/>
                <a:gd name="connsiteX9" fmla="*/ 1006993 w 1803629"/>
                <a:gd name="connsiteY9" fmla="*/ 1871199 h 1890593"/>
                <a:gd name="connsiteX10" fmla="*/ 1008563 w 1803629"/>
                <a:gd name="connsiteY10" fmla="*/ 1881840 h 1890593"/>
                <a:gd name="connsiteX11" fmla="*/ 963088 w 1803629"/>
                <a:gd name="connsiteY11" fmla="*/ 1885015 h 1890593"/>
                <a:gd name="connsiteX12" fmla="*/ 851444 w 1803629"/>
                <a:gd name="connsiteY12" fmla="*/ 1861872 h 1890593"/>
                <a:gd name="connsiteX13" fmla="*/ 849109 w 1803629"/>
                <a:gd name="connsiteY13" fmla="*/ 1861269 h 1890593"/>
                <a:gd name="connsiteX14" fmla="*/ 811050 w 1803629"/>
                <a:gd name="connsiteY14" fmla="*/ 1851439 h 1890593"/>
                <a:gd name="connsiteX15" fmla="*/ 758450 w 1803629"/>
                <a:gd name="connsiteY15" fmla="*/ 1837390 h 1890593"/>
                <a:gd name="connsiteX16" fmla="*/ 11902 w 1803629"/>
                <a:gd name="connsiteY16" fmla="*/ 1627840 h 1890593"/>
                <a:gd name="connsiteX17" fmla="*/ 15101 w 1803629"/>
                <a:gd name="connsiteY17" fmla="*/ 1433456 h 1890593"/>
                <a:gd name="connsiteX18" fmla="*/ 776514 w 1803629"/>
                <a:gd name="connsiteY18" fmla="*/ 0 h 1890593"/>
                <a:gd name="connsiteX19" fmla="*/ 833664 w 1803629"/>
                <a:gd name="connsiteY19" fmla="*/ 247650 h 1890593"/>
                <a:gd name="connsiteX20" fmla="*/ 774728 w 1803629"/>
                <a:gd name="connsiteY20" fmla="*/ 370880 h 1890593"/>
                <a:gd name="connsiteX21" fmla="*/ 741935 w 1803629"/>
                <a:gd name="connsiteY21" fmla="*/ 417983 h 1890593"/>
                <a:gd name="connsiteX22" fmla="*/ 767287 w 1803629"/>
                <a:gd name="connsiteY22" fmla="*/ 412254 h 1890593"/>
                <a:gd name="connsiteX23" fmla="*/ 890814 w 1803629"/>
                <a:gd name="connsiteY23" fmla="*/ 409575 h 1890593"/>
                <a:gd name="connsiteX24" fmla="*/ 1176564 w 1803629"/>
                <a:gd name="connsiteY24" fmla="*/ 504825 h 1890593"/>
                <a:gd name="connsiteX25" fmla="*/ 1300389 w 1803629"/>
                <a:gd name="connsiteY25" fmla="*/ 685800 h 1890593"/>
                <a:gd name="connsiteX26" fmla="*/ 1538514 w 1803629"/>
                <a:gd name="connsiteY26" fmla="*/ 752475 h 1890593"/>
                <a:gd name="connsiteX27" fmla="*/ 1681389 w 1803629"/>
                <a:gd name="connsiteY27" fmla="*/ 800100 h 1890593"/>
                <a:gd name="connsiteX28" fmla="*/ 1683864 w 1803629"/>
                <a:gd name="connsiteY28" fmla="*/ 800625 h 1890593"/>
                <a:gd name="connsiteX29" fmla="*/ 1666647 w 1803629"/>
                <a:gd name="connsiteY29" fmla="*/ 806672 h 1890593"/>
                <a:gd name="connsiteX30" fmla="*/ 1666648 w 1803629"/>
                <a:gd name="connsiteY30" fmla="*/ 806673 h 1890593"/>
                <a:gd name="connsiteX31" fmla="*/ 1683865 w 1803629"/>
                <a:gd name="connsiteY31" fmla="*/ 800626 h 1890593"/>
                <a:gd name="connsiteX32" fmla="*/ 1751637 w 1803629"/>
                <a:gd name="connsiteY32" fmla="*/ 814984 h 1890593"/>
                <a:gd name="connsiteX33" fmla="*/ 1778659 w 1803629"/>
                <a:gd name="connsiteY33" fmla="*/ 820479 h 1890593"/>
                <a:gd name="connsiteX34" fmla="*/ 1792761 w 1803629"/>
                <a:gd name="connsiteY34" fmla="*/ 836018 h 1890593"/>
                <a:gd name="connsiteX35" fmla="*/ 1803629 w 1803629"/>
                <a:gd name="connsiteY35" fmla="*/ 869581 h 1890593"/>
                <a:gd name="connsiteX36" fmla="*/ 1802364 w 1803629"/>
                <a:gd name="connsiteY36" fmla="*/ 882448 h 1890593"/>
                <a:gd name="connsiteX37" fmla="*/ 1802363 w 1803629"/>
                <a:gd name="connsiteY37" fmla="*/ 882449 h 1890593"/>
                <a:gd name="connsiteX38" fmla="*/ 1800236 w 1803629"/>
                <a:gd name="connsiteY38" fmla="*/ 904093 h 1890593"/>
                <a:gd name="connsiteX39" fmla="*/ 1721869 w 1803629"/>
                <a:gd name="connsiteY39" fmla="*/ 988219 h 1890593"/>
                <a:gd name="connsiteX40" fmla="*/ 1671864 w 1803629"/>
                <a:gd name="connsiteY40" fmla="*/ 1085850 h 1890593"/>
                <a:gd name="connsiteX41" fmla="*/ 1452789 w 1803629"/>
                <a:gd name="connsiteY41" fmla="*/ 1209675 h 1890593"/>
                <a:gd name="connsiteX42" fmla="*/ 1388672 w 1803629"/>
                <a:gd name="connsiteY42" fmla="*/ 1210410 h 1890593"/>
                <a:gd name="connsiteX43" fmla="*/ 1328397 w 1803629"/>
                <a:gd name="connsiteY43" fmla="*/ 1206884 h 1890593"/>
                <a:gd name="connsiteX44" fmla="*/ 935264 w 1803629"/>
                <a:gd name="connsiteY44" fmla="*/ 1177926 h 1890593"/>
                <a:gd name="connsiteX45" fmla="*/ 868589 w 1803629"/>
                <a:gd name="connsiteY45" fmla="*/ 1184276 h 1890593"/>
                <a:gd name="connsiteX46" fmla="*/ 865414 w 1803629"/>
                <a:gd name="connsiteY46" fmla="*/ 1260476 h 1890593"/>
                <a:gd name="connsiteX47" fmla="*/ 887639 w 1803629"/>
                <a:gd name="connsiteY47" fmla="*/ 1393826 h 1890593"/>
                <a:gd name="connsiteX48" fmla="*/ 909864 w 1803629"/>
                <a:gd name="connsiteY48" fmla="*/ 1460501 h 1890593"/>
                <a:gd name="connsiteX49" fmla="*/ 871764 w 1803629"/>
                <a:gd name="connsiteY49" fmla="*/ 1463676 h 1890593"/>
                <a:gd name="connsiteX50" fmla="*/ 700314 w 1803629"/>
                <a:gd name="connsiteY50" fmla="*/ 1416051 h 1890593"/>
                <a:gd name="connsiteX51" fmla="*/ 74839 w 1803629"/>
                <a:gd name="connsiteY51" fmla="*/ 1206501 h 1890593"/>
                <a:gd name="connsiteX52" fmla="*/ 96968 w 1803629"/>
                <a:gd name="connsiteY52" fmla="*/ 928202 h 1890593"/>
                <a:gd name="connsiteX53" fmla="*/ 121241 w 1803629"/>
                <a:gd name="connsiteY53" fmla="*/ 855118 h 1890593"/>
                <a:gd name="connsiteX54" fmla="*/ 133726 w 1803629"/>
                <a:gd name="connsiteY54" fmla="*/ 810481 h 1890593"/>
                <a:gd name="connsiteX55" fmla="*/ 166914 w 1803629"/>
                <a:gd name="connsiteY55" fmla="*/ 723900 h 1890593"/>
                <a:gd name="connsiteX56" fmla="*/ 376464 w 1803629"/>
                <a:gd name="connsiteY56" fmla="*/ 409575 h 1890593"/>
                <a:gd name="connsiteX57" fmla="*/ 636021 w 1803629"/>
                <a:gd name="connsiteY57" fmla="*/ 45244 h 1890593"/>
                <a:gd name="connsiteX58" fmla="*/ 671739 w 1803629"/>
                <a:gd name="connsiteY58" fmla="*/ 133350 h 1890593"/>
                <a:gd name="connsiteX59" fmla="*/ 776514 w 1803629"/>
                <a:gd name="connsiteY59" fmla="*/ 0 h 1890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803629" h="1890593">
                  <a:moveTo>
                    <a:pt x="20350" y="1414481"/>
                  </a:moveTo>
                  <a:lnTo>
                    <a:pt x="28849" y="1427625"/>
                  </a:lnTo>
                  <a:cubicBezTo>
                    <a:pt x="138682" y="1551525"/>
                    <a:pt x="609827" y="1570780"/>
                    <a:pt x="758450" y="1610963"/>
                  </a:cubicBezTo>
                  <a:cubicBezTo>
                    <a:pt x="877349" y="1643110"/>
                    <a:pt x="909560" y="1649659"/>
                    <a:pt x="935821" y="1654049"/>
                  </a:cubicBezTo>
                  <a:lnTo>
                    <a:pt x="952945" y="1656900"/>
                  </a:lnTo>
                  <a:lnTo>
                    <a:pt x="955509" y="1681815"/>
                  </a:lnTo>
                  <a:cubicBezTo>
                    <a:pt x="959298" y="1716740"/>
                    <a:pt x="973194" y="1781828"/>
                    <a:pt x="982036" y="1815165"/>
                  </a:cubicBezTo>
                  <a:cubicBezTo>
                    <a:pt x="986457" y="1831834"/>
                    <a:pt x="993878" y="1845592"/>
                    <a:pt x="999800" y="1856638"/>
                  </a:cubicBezTo>
                  <a:lnTo>
                    <a:pt x="1002088" y="1861269"/>
                  </a:lnTo>
                  <a:lnTo>
                    <a:pt x="1006993" y="1871199"/>
                  </a:lnTo>
                  <a:cubicBezTo>
                    <a:pt x="1008641" y="1875391"/>
                    <a:pt x="1009352" y="1878930"/>
                    <a:pt x="1008563" y="1881840"/>
                  </a:cubicBezTo>
                  <a:cubicBezTo>
                    <a:pt x="1005405" y="1893482"/>
                    <a:pt x="1004773" y="1892423"/>
                    <a:pt x="963088" y="1885015"/>
                  </a:cubicBezTo>
                  <a:cubicBezTo>
                    <a:pt x="931823" y="1879459"/>
                    <a:pt x="921521" y="1879558"/>
                    <a:pt x="851444" y="1861872"/>
                  </a:cubicBezTo>
                  <a:lnTo>
                    <a:pt x="849109" y="1861269"/>
                  </a:lnTo>
                  <a:lnTo>
                    <a:pt x="811050" y="1851439"/>
                  </a:lnTo>
                  <a:cubicBezTo>
                    <a:pt x="795675" y="1847395"/>
                    <a:pt x="778267" y="1842748"/>
                    <a:pt x="758450" y="1837390"/>
                  </a:cubicBezTo>
                  <a:cubicBezTo>
                    <a:pt x="599919" y="1794528"/>
                    <a:pt x="74430" y="1775477"/>
                    <a:pt x="11902" y="1627840"/>
                  </a:cubicBezTo>
                  <a:cubicBezTo>
                    <a:pt x="-5684" y="1586317"/>
                    <a:pt x="-3085" y="1514824"/>
                    <a:pt x="15101" y="1433456"/>
                  </a:cubicBezTo>
                  <a:close/>
                  <a:moveTo>
                    <a:pt x="776514" y="0"/>
                  </a:moveTo>
                  <a:cubicBezTo>
                    <a:pt x="786039" y="41275"/>
                    <a:pt x="843189" y="171450"/>
                    <a:pt x="833664" y="247650"/>
                  </a:cubicBezTo>
                  <a:cubicBezTo>
                    <a:pt x="828902" y="285750"/>
                    <a:pt x="801517" y="331391"/>
                    <a:pt x="774728" y="370880"/>
                  </a:cubicBezTo>
                  <a:lnTo>
                    <a:pt x="741935" y="417983"/>
                  </a:lnTo>
                  <a:lnTo>
                    <a:pt x="767287" y="412254"/>
                  </a:lnTo>
                  <a:cubicBezTo>
                    <a:pt x="806478" y="406202"/>
                    <a:pt x="847158" y="404019"/>
                    <a:pt x="890814" y="409575"/>
                  </a:cubicBezTo>
                  <a:cubicBezTo>
                    <a:pt x="978126" y="420687"/>
                    <a:pt x="1108302" y="458788"/>
                    <a:pt x="1176564" y="504825"/>
                  </a:cubicBezTo>
                  <a:cubicBezTo>
                    <a:pt x="1244826" y="550862"/>
                    <a:pt x="1240064" y="644525"/>
                    <a:pt x="1300389" y="685800"/>
                  </a:cubicBezTo>
                  <a:cubicBezTo>
                    <a:pt x="1360714" y="727075"/>
                    <a:pt x="1475014" y="733425"/>
                    <a:pt x="1538514" y="752475"/>
                  </a:cubicBezTo>
                  <a:cubicBezTo>
                    <a:pt x="1602014" y="771525"/>
                    <a:pt x="1636939" y="787400"/>
                    <a:pt x="1681389" y="800100"/>
                  </a:cubicBezTo>
                  <a:lnTo>
                    <a:pt x="1683864" y="800625"/>
                  </a:lnTo>
                  <a:lnTo>
                    <a:pt x="1666647" y="806672"/>
                  </a:lnTo>
                  <a:cubicBezTo>
                    <a:pt x="1663778" y="807680"/>
                    <a:pt x="1663778" y="807681"/>
                    <a:pt x="1666648" y="806673"/>
                  </a:cubicBezTo>
                  <a:lnTo>
                    <a:pt x="1683865" y="800626"/>
                  </a:lnTo>
                  <a:lnTo>
                    <a:pt x="1751637" y="814984"/>
                  </a:lnTo>
                  <a:lnTo>
                    <a:pt x="1778659" y="820479"/>
                  </a:lnTo>
                  <a:lnTo>
                    <a:pt x="1792761" y="836018"/>
                  </a:lnTo>
                  <a:cubicBezTo>
                    <a:pt x="1798893" y="846604"/>
                    <a:pt x="1802449" y="858013"/>
                    <a:pt x="1803629" y="869581"/>
                  </a:cubicBezTo>
                  <a:lnTo>
                    <a:pt x="1802364" y="882448"/>
                  </a:lnTo>
                  <a:lnTo>
                    <a:pt x="1802363" y="882449"/>
                  </a:lnTo>
                  <a:lnTo>
                    <a:pt x="1800236" y="904093"/>
                  </a:lnTo>
                  <a:cubicBezTo>
                    <a:pt x="1786820" y="921721"/>
                    <a:pt x="1743264" y="957926"/>
                    <a:pt x="1721869" y="988219"/>
                  </a:cubicBezTo>
                  <a:cubicBezTo>
                    <a:pt x="1700474" y="1018512"/>
                    <a:pt x="1716711" y="1048941"/>
                    <a:pt x="1671864" y="1085850"/>
                  </a:cubicBezTo>
                  <a:cubicBezTo>
                    <a:pt x="1627017" y="1122759"/>
                    <a:pt x="1587726" y="1198563"/>
                    <a:pt x="1452789" y="1209675"/>
                  </a:cubicBezTo>
                  <a:cubicBezTo>
                    <a:pt x="1435922" y="1211064"/>
                    <a:pt x="1414044" y="1211213"/>
                    <a:pt x="1388672" y="1210410"/>
                  </a:cubicBezTo>
                  <a:lnTo>
                    <a:pt x="1328397" y="1206884"/>
                  </a:lnTo>
                  <a:lnTo>
                    <a:pt x="935264" y="1177926"/>
                  </a:lnTo>
                  <a:cubicBezTo>
                    <a:pt x="860652" y="1177926"/>
                    <a:pt x="880231" y="1170518"/>
                    <a:pt x="868589" y="1184276"/>
                  </a:cubicBezTo>
                  <a:cubicBezTo>
                    <a:pt x="856947" y="1198034"/>
                    <a:pt x="862239" y="1225551"/>
                    <a:pt x="865414" y="1260476"/>
                  </a:cubicBezTo>
                  <a:cubicBezTo>
                    <a:pt x="868589" y="1295401"/>
                    <a:pt x="880231" y="1360489"/>
                    <a:pt x="887639" y="1393826"/>
                  </a:cubicBezTo>
                  <a:cubicBezTo>
                    <a:pt x="895047" y="1427163"/>
                    <a:pt x="912510" y="1448859"/>
                    <a:pt x="909864" y="1460501"/>
                  </a:cubicBezTo>
                  <a:cubicBezTo>
                    <a:pt x="907218" y="1472143"/>
                    <a:pt x="906689" y="1471084"/>
                    <a:pt x="871764" y="1463676"/>
                  </a:cubicBezTo>
                  <a:cubicBezTo>
                    <a:pt x="836839" y="1456268"/>
                    <a:pt x="833135" y="1458913"/>
                    <a:pt x="700314" y="1416051"/>
                  </a:cubicBezTo>
                  <a:cubicBezTo>
                    <a:pt x="567493" y="1373189"/>
                    <a:pt x="127226" y="1354138"/>
                    <a:pt x="74839" y="1206501"/>
                  </a:cubicBezTo>
                  <a:cubicBezTo>
                    <a:pt x="55194" y="1151137"/>
                    <a:pt x="65612" y="1042493"/>
                    <a:pt x="96968" y="928202"/>
                  </a:cubicBezTo>
                  <a:lnTo>
                    <a:pt x="121241" y="855118"/>
                  </a:lnTo>
                  <a:lnTo>
                    <a:pt x="133726" y="810481"/>
                  </a:lnTo>
                  <a:cubicBezTo>
                    <a:pt x="143300" y="781000"/>
                    <a:pt x="154214" y="752078"/>
                    <a:pt x="166914" y="723900"/>
                  </a:cubicBezTo>
                  <a:cubicBezTo>
                    <a:pt x="217714" y="611188"/>
                    <a:pt x="298280" y="522684"/>
                    <a:pt x="376464" y="409575"/>
                  </a:cubicBezTo>
                  <a:cubicBezTo>
                    <a:pt x="454648" y="296466"/>
                    <a:pt x="610703" y="-17209"/>
                    <a:pt x="636021" y="45244"/>
                  </a:cubicBezTo>
                  <a:cubicBezTo>
                    <a:pt x="647927" y="74613"/>
                    <a:pt x="648324" y="140891"/>
                    <a:pt x="671739" y="133350"/>
                  </a:cubicBezTo>
                  <a:cubicBezTo>
                    <a:pt x="695154" y="125809"/>
                    <a:pt x="776514" y="0"/>
                    <a:pt x="77651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grpSp>
      <p:grpSp>
        <p:nvGrpSpPr>
          <p:cNvPr id="46" name="Group 103">
            <a:extLst>
              <a:ext uri="{FF2B5EF4-FFF2-40B4-BE49-F238E27FC236}">
                <a16:creationId xmlns:a16="http://schemas.microsoft.com/office/drawing/2014/main" id="{ECF0C885-9696-7140-95C5-F2BE275B4E64}"/>
              </a:ext>
            </a:extLst>
          </p:cNvPr>
          <p:cNvGrpSpPr/>
          <p:nvPr/>
        </p:nvGrpSpPr>
        <p:grpSpPr>
          <a:xfrm>
            <a:off x="5148000" y="2965537"/>
            <a:ext cx="3987449" cy="3987449"/>
            <a:chOff x="-353494" y="2054553"/>
            <a:chExt cx="3025588" cy="3025589"/>
          </a:xfrm>
        </p:grpSpPr>
        <p:sp>
          <p:nvSpPr>
            <p:cNvPr id="47" name="Rectangle 104">
              <a:extLst>
                <a:ext uri="{FF2B5EF4-FFF2-40B4-BE49-F238E27FC236}">
                  <a16:creationId xmlns:a16="http://schemas.microsoft.com/office/drawing/2014/main" id="{C37B7C3F-7498-174D-BF7A-DE14C6816D44}"/>
                </a:ext>
              </a:extLst>
            </p:cNvPr>
            <p:cNvSpPr/>
            <p:nvPr/>
          </p:nvSpPr>
          <p:spPr>
            <a:xfrm>
              <a:off x="-353494" y="2054553"/>
              <a:ext cx="3025588" cy="30255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48" name="Freeform 105">
              <a:extLst>
                <a:ext uri="{FF2B5EF4-FFF2-40B4-BE49-F238E27FC236}">
                  <a16:creationId xmlns:a16="http://schemas.microsoft.com/office/drawing/2014/main" id="{5DD8A54E-6586-E34F-87DD-7F0B44746AD3}"/>
                </a:ext>
              </a:extLst>
            </p:cNvPr>
            <p:cNvSpPr/>
            <p:nvPr/>
          </p:nvSpPr>
          <p:spPr>
            <a:xfrm>
              <a:off x="652886" y="2712527"/>
              <a:ext cx="2019208" cy="2367615"/>
            </a:xfrm>
            <a:custGeom>
              <a:avLst/>
              <a:gdLst>
                <a:gd name="connsiteX0" fmla="*/ 358335 w 2019208"/>
                <a:gd name="connsiteY0" fmla="*/ 115471 h 2367615"/>
                <a:gd name="connsiteX1" fmla="*/ 502988 w 2019208"/>
                <a:gd name="connsiteY1" fmla="*/ 138467 h 2367615"/>
                <a:gd name="connsiteX2" fmla="*/ 605360 w 2019208"/>
                <a:gd name="connsiteY2" fmla="*/ 204489 h 2367615"/>
                <a:gd name="connsiteX3" fmla="*/ 666188 w 2019208"/>
                <a:gd name="connsiteY3" fmla="*/ 306859 h 2367615"/>
                <a:gd name="connsiteX4" fmla="*/ 686217 w 2019208"/>
                <a:gd name="connsiteY4" fmla="*/ 437419 h 2367615"/>
                <a:gd name="connsiteX5" fmla="*/ 669156 w 2019208"/>
                <a:gd name="connsiteY5" fmla="*/ 557593 h 2367615"/>
                <a:gd name="connsiteX6" fmla="*/ 615003 w 2019208"/>
                <a:gd name="connsiteY6" fmla="*/ 655513 h 2367615"/>
                <a:gd name="connsiteX7" fmla="*/ 572904 w 2019208"/>
                <a:gd name="connsiteY7" fmla="*/ 692974 h 2367615"/>
                <a:gd name="connsiteX8" fmla="*/ 566237 w 2019208"/>
                <a:gd name="connsiteY8" fmla="*/ 696723 h 2367615"/>
                <a:gd name="connsiteX9" fmla="*/ 0 w 2019208"/>
                <a:gd name="connsiteY9" fmla="*/ 205532 h 2367615"/>
                <a:gd name="connsiteX10" fmla="*/ 14132 w 2019208"/>
                <a:gd name="connsiteY10" fmla="*/ 210424 h 2367615"/>
                <a:gd name="connsiteX11" fmla="*/ 56416 w 2019208"/>
                <a:gd name="connsiteY11" fmla="*/ 195587 h 2367615"/>
                <a:gd name="connsiteX12" fmla="*/ 125404 w 2019208"/>
                <a:gd name="connsiteY12" fmla="*/ 162947 h 2367615"/>
                <a:gd name="connsiteX13" fmla="*/ 224807 w 2019208"/>
                <a:gd name="connsiteY13" fmla="*/ 130307 h 2367615"/>
                <a:gd name="connsiteX14" fmla="*/ 358335 w 2019208"/>
                <a:gd name="connsiteY14" fmla="*/ 115471 h 2367615"/>
                <a:gd name="connsiteX15" fmla="*/ 929836 w 2019208"/>
                <a:gd name="connsiteY15" fmla="*/ 0 h 2367615"/>
                <a:gd name="connsiteX16" fmla="*/ 2019208 w 2019208"/>
                <a:gd name="connsiteY16" fmla="*/ 944994 h 2367615"/>
                <a:gd name="connsiteX17" fmla="*/ 2019208 w 2019208"/>
                <a:gd name="connsiteY17" fmla="*/ 2367615 h 2367615"/>
                <a:gd name="connsiteX18" fmla="*/ 873037 w 2019208"/>
                <a:gd name="connsiteY18" fmla="*/ 2367615 h 2367615"/>
                <a:gd name="connsiteX19" fmla="*/ 301037 w 2019208"/>
                <a:gd name="connsiteY19" fmla="*/ 1871425 h 2367615"/>
                <a:gd name="connsiteX20" fmla="*/ 330147 w 2019208"/>
                <a:gd name="connsiteY20" fmla="*/ 1883218 h 2367615"/>
                <a:gd name="connsiteX21" fmla="*/ 432519 w 2019208"/>
                <a:gd name="connsiteY21" fmla="*/ 1894345 h 2367615"/>
                <a:gd name="connsiteX22" fmla="*/ 532663 w 2019208"/>
                <a:gd name="connsiteY22" fmla="*/ 1883219 h 2367615"/>
                <a:gd name="connsiteX23" fmla="*/ 597942 w 2019208"/>
                <a:gd name="connsiteY23" fmla="*/ 1846869 h 2367615"/>
                <a:gd name="connsiteX24" fmla="*/ 632067 w 2019208"/>
                <a:gd name="connsiteY24" fmla="*/ 1780106 h 2367615"/>
                <a:gd name="connsiteX25" fmla="*/ 641709 w 2019208"/>
                <a:gd name="connsiteY25" fmla="*/ 1677735 h 2367615"/>
                <a:gd name="connsiteX26" fmla="*/ 639298 w 2019208"/>
                <a:gd name="connsiteY26" fmla="*/ 1620430 h 2367615"/>
                <a:gd name="connsiteX27" fmla="*/ 636114 w 2019208"/>
                <a:gd name="connsiteY27" fmla="*/ 1599601 h 2367615"/>
                <a:gd name="connsiteX28" fmla="*/ 270782 w 2019208"/>
                <a:gd name="connsiteY28" fmla="*/ 1282689 h 2367615"/>
                <a:gd name="connsiteX29" fmla="*/ 294539 w 2019208"/>
                <a:gd name="connsiteY29" fmla="*/ 1296442 h 2367615"/>
                <a:gd name="connsiteX30" fmla="*/ 347208 w 2019208"/>
                <a:gd name="connsiteY30" fmla="*/ 1304602 h 2367615"/>
                <a:gd name="connsiteX31" fmla="*/ 429550 w 2019208"/>
                <a:gd name="connsiteY31" fmla="*/ 1306828 h 2367615"/>
                <a:gd name="connsiteX32" fmla="*/ 547498 w 2019208"/>
                <a:gd name="connsiteY32" fmla="*/ 1293475 h 2367615"/>
                <a:gd name="connsiteX33" fmla="*/ 589781 w 2019208"/>
                <a:gd name="connsiteY33" fmla="*/ 1253418 h 2367615"/>
                <a:gd name="connsiteX34" fmla="*/ 601650 w 2019208"/>
                <a:gd name="connsiteY34" fmla="*/ 964109 h 2367615"/>
                <a:gd name="connsiteX35" fmla="*/ 796748 w 2019208"/>
                <a:gd name="connsiteY35" fmla="*/ 909215 h 2367615"/>
                <a:gd name="connsiteX36" fmla="*/ 948078 w 2019208"/>
                <a:gd name="connsiteY36" fmla="*/ 794976 h 2367615"/>
                <a:gd name="connsiteX37" fmla="*/ 1045998 w 2019208"/>
                <a:gd name="connsiteY37" fmla="*/ 625841 h 2367615"/>
                <a:gd name="connsiteX38" fmla="*/ 1080863 w 2019208"/>
                <a:gd name="connsiteY38" fmla="*/ 406265 h 2367615"/>
                <a:gd name="connsiteX39" fmla="*/ 1043772 w 2019208"/>
                <a:gd name="connsiteY39" fmla="*/ 183719 h 2367615"/>
                <a:gd name="connsiteX40" fmla="*/ 996110 w 2019208"/>
                <a:gd name="connsiteY40" fmla="*/ 84316 h 2367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9208" h="2367615">
                  <a:moveTo>
                    <a:pt x="358335" y="115471"/>
                  </a:moveTo>
                  <a:cubicBezTo>
                    <a:pt x="413724" y="115471"/>
                    <a:pt x="461942" y="123138"/>
                    <a:pt x="502988" y="138467"/>
                  </a:cubicBezTo>
                  <a:cubicBezTo>
                    <a:pt x="544036" y="153799"/>
                    <a:pt x="578160" y="175806"/>
                    <a:pt x="605360" y="204489"/>
                  </a:cubicBezTo>
                  <a:cubicBezTo>
                    <a:pt x="632559" y="233174"/>
                    <a:pt x="652836" y="267296"/>
                    <a:pt x="666188" y="306859"/>
                  </a:cubicBezTo>
                  <a:cubicBezTo>
                    <a:pt x="679541" y="346424"/>
                    <a:pt x="686216" y="389944"/>
                    <a:pt x="686217" y="437419"/>
                  </a:cubicBezTo>
                  <a:cubicBezTo>
                    <a:pt x="686217" y="479951"/>
                    <a:pt x="680530" y="520009"/>
                    <a:pt x="669156" y="557593"/>
                  </a:cubicBezTo>
                  <a:cubicBezTo>
                    <a:pt x="657781" y="595178"/>
                    <a:pt x="639730" y="627819"/>
                    <a:pt x="615003" y="655513"/>
                  </a:cubicBezTo>
                  <a:cubicBezTo>
                    <a:pt x="602639" y="669361"/>
                    <a:pt x="588606" y="681848"/>
                    <a:pt x="572904" y="692974"/>
                  </a:cubicBezTo>
                  <a:lnTo>
                    <a:pt x="566237" y="696723"/>
                  </a:lnTo>
                  <a:lnTo>
                    <a:pt x="0" y="205532"/>
                  </a:lnTo>
                  <a:lnTo>
                    <a:pt x="14132" y="210424"/>
                  </a:lnTo>
                  <a:cubicBezTo>
                    <a:pt x="24023" y="210425"/>
                    <a:pt x="38117" y="205478"/>
                    <a:pt x="56416" y="195587"/>
                  </a:cubicBezTo>
                  <a:cubicBezTo>
                    <a:pt x="74714" y="185696"/>
                    <a:pt x="97711" y="174816"/>
                    <a:pt x="125404" y="162947"/>
                  </a:cubicBezTo>
                  <a:cubicBezTo>
                    <a:pt x="153099" y="151078"/>
                    <a:pt x="186234" y="140198"/>
                    <a:pt x="224807" y="130307"/>
                  </a:cubicBezTo>
                  <a:cubicBezTo>
                    <a:pt x="263383" y="120417"/>
                    <a:pt x="307892" y="115471"/>
                    <a:pt x="358335" y="115471"/>
                  </a:cubicBezTo>
                  <a:close/>
                  <a:moveTo>
                    <a:pt x="929836" y="0"/>
                  </a:moveTo>
                  <a:lnTo>
                    <a:pt x="2019208" y="944994"/>
                  </a:lnTo>
                  <a:lnTo>
                    <a:pt x="2019208" y="2367615"/>
                  </a:lnTo>
                  <a:lnTo>
                    <a:pt x="873037" y="2367615"/>
                  </a:lnTo>
                  <a:lnTo>
                    <a:pt x="301037" y="1871425"/>
                  </a:lnTo>
                  <a:lnTo>
                    <a:pt x="330147" y="1883218"/>
                  </a:lnTo>
                  <a:cubicBezTo>
                    <a:pt x="356852" y="1890636"/>
                    <a:pt x="390976" y="1894345"/>
                    <a:pt x="432519" y="1894345"/>
                  </a:cubicBezTo>
                  <a:cubicBezTo>
                    <a:pt x="472081" y="1894345"/>
                    <a:pt x="505464" y="1890636"/>
                    <a:pt x="532663" y="1883219"/>
                  </a:cubicBezTo>
                  <a:cubicBezTo>
                    <a:pt x="559863" y="1875801"/>
                    <a:pt x="581623" y="1863683"/>
                    <a:pt x="597942" y="1846869"/>
                  </a:cubicBezTo>
                  <a:cubicBezTo>
                    <a:pt x="614263" y="1830054"/>
                    <a:pt x="625638" y="1807800"/>
                    <a:pt x="632067" y="1780106"/>
                  </a:cubicBezTo>
                  <a:cubicBezTo>
                    <a:pt x="638496" y="1752411"/>
                    <a:pt x="641709" y="1718288"/>
                    <a:pt x="641709" y="1677735"/>
                  </a:cubicBezTo>
                  <a:cubicBezTo>
                    <a:pt x="641710" y="1656965"/>
                    <a:pt x="640906" y="1637863"/>
                    <a:pt x="639298" y="1620430"/>
                  </a:cubicBezTo>
                  <a:lnTo>
                    <a:pt x="636114" y="1599601"/>
                  </a:lnTo>
                  <a:lnTo>
                    <a:pt x="270782" y="1282689"/>
                  </a:lnTo>
                  <a:lnTo>
                    <a:pt x="294539" y="1296442"/>
                  </a:lnTo>
                  <a:cubicBezTo>
                    <a:pt x="307397" y="1300398"/>
                    <a:pt x="324953" y="1303118"/>
                    <a:pt x="347208" y="1304602"/>
                  </a:cubicBezTo>
                  <a:cubicBezTo>
                    <a:pt x="369462" y="1306086"/>
                    <a:pt x="396910" y="1306827"/>
                    <a:pt x="429550" y="1306828"/>
                  </a:cubicBezTo>
                  <a:cubicBezTo>
                    <a:pt x="480983" y="1306827"/>
                    <a:pt x="520298" y="1302377"/>
                    <a:pt x="547498" y="1293475"/>
                  </a:cubicBezTo>
                  <a:cubicBezTo>
                    <a:pt x="574698" y="1284573"/>
                    <a:pt x="588792" y="1271221"/>
                    <a:pt x="589781" y="1253418"/>
                  </a:cubicBezTo>
                  <a:lnTo>
                    <a:pt x="601650" y="964109"/>
                  </a:lnTo>
                  <a:cubicBezTo>
                    <a:pt x="672865" y="956196"/>
                    <a:pt x="737897" y="937898"/>
                    <a:pt x="796748" y="909215"/>
                  </a:cubicBezTo>
                  <a:cubicBezTo>
                    <a:pt x="855599" y="880531"/>
                    <a:pt x="906042" y="842451"/>
                    <a:pt x="948078" y="794976"/>
                  </a:cubicBezTo>
                  <a:cubicBezTo>
                    <a:pt x="990114" y="747500"/>
                    <a:pt x="1022755" y="691121"/>
                    <a:pt x="1045998" y="625841"/>
                  </a:cubicBezTo>
                  <a:cubicBezTo>
                    <a:pt x="1069241" y="560562"/>
                    <a:pt x="1080863" y="487370"/>
                    <a:pt x="1080863" y="406265"/>
                  </a:cubicBezTo>
                  <a:cubicBezTo>
                    <a:pt x="1080863" y="328127"/>
                    <a:pt x="1068500" y="253944"/>
                    <a:pt x="1043772" y="183719"/>
                  </a:cubicBezTo>
                  <a:cubicBezTo>
                    <a:pt x="1031408" y="148606"/>
                    <a:pt x="1015521" y="115472"/>
                    <a:pt x="996110" y="84316"/>
                  </a:cubicBez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49" name="Freeform 106">
              <a:extLst>
                <a:ext uri="{FF2B5EF4-FFF2-40B4-BE49-F238E27FC236}">
                  <a16:creationId xmlns:a16="http://schemas.microsoft.com/office/drawing/2014/main" id="{F586ED4E-F7F2-4146-A104-F55483FA1680}"/>
                </a:ext>
              </a:extLst>
            </p:cNvPr>
            <p:cNvSpPr/>
            <p:nvPr/>
          </p:nvSpPr>
          <p:spPr>
            <a:xfrm>
              <a:off x="619543" y="2531273"/>
              <a:ext cx="1114206" cy="2075599"/>
            </a:xfrm>
            <a:custGeom>
              <a:avLst/>
              <a:gdLst>
                <a:gd name="connsiteX0" fmla="*/ 465861 w 1114206"/>
                <a:gd name="connsiteY0" fmla="*/ 1637928 h 2075599"/>
                <a:gd name="connsiteX1" fmla="*/ 566006 w 1114206"/>
                <a:gd name="connsiteY1" fmla="*/ 1649055 h 2075599"/>
                <a:gd name="connsiteX2" fmla="*/ 631285 w 1114206"/>
                <a:gd name="connsiteY2" fmla="*/ 1686146 h 2075599"/>
                <a:gd name="connsiteX3" fmla="*/ 665409 w 1114206"/>
                <a:gd name="connsiteY3" fmla="*/ 1754393 h 2075599"/>
                <a:gd name="connsiteX4" fmla="*/ 675052 w 1114206"/>
                <a:gd name="connsiteY4" fmla="*/ 1858989 h 2075599"/>
                <a:gd name="connsiteX5" fmla="*/ 665409 w 1114206"/>
                <a:gd name="connsiteY5" fmla="*/ 1961360 h 2075599"/>
                <a:gd name="connsiteX6" fmla="*/ 631285 w 1114206"/>
                <a:gd name="connsiteY6" fmla="*/ 2028123 h 2075599"/>
                <a:gd name="connsiteX7" fmla="*/ 566006 w 1114206"/>
                <a:gd name="connsiteY7" fmla="*/ 2064472 h 2075599"/>
                <a:gd name="connsiteX8" fmla="*/ 465861 w 1114206"/>
                <a:gd name="connsiteY8" fmla="*/ 2075599 h 2075599"/>
                <a:gd name="connsiteX9" fmla="*/ 363490 w 1114206"/>
                <a:gd name="connsiteY9" fmla="*/ 2064472 h 2075599"/>
                <a:gd name="connsiteX10" fmla="*/ 298952 w 1114206"/>
                <a:gd name="connsiteY10" fmla="*/ 2028123 h 2075599"/>
                <a:gd name="connsiteX11" fmla="*/ 264829 w 1114206"/>
                <a:gd name="connsiteY11" fmla="*/ 1961360 h 2075599"/>
                <a:gd name="connsiteX12" fmla="*/ 255185 w 1114206"/>
                <a:gd name="connsiteY12" fmla="*/ 1858989 h 2075599"/>
                <a:gd name="connsiteX13" fmla="*/ 264829 w 1114206"/>
                <a:gd name="connsiteY13" fmla="*/ 1754393 h 2075599"/>
                <a:gd name="connsiteX14" fmla="*/ 298952 w 1114206"/>
                <a:gd name="connsiteY14" fmla="*/ 1686146 h 2075599"/>
                <a:gd name="connsiteX15" fmla="*/ 363490 w 1114206"/>
                <a:gd name="connsiteY15" fmla="*/ 1649055 h 2075599"/>
                <a:gd name="connsiteX16" fmla="*/ 465861 w 1114206"/>
                <a:gd name="connsiteY16" fmla="*/ 1637928 h 2075599"/>
                <a:gd name="connsiteX17" fmla="*/ 456958 w 1114206"/>
                <a:gd name="connsiteY17" fmla="*/ 0 h 2075599"/>
                <a:gd name="connsiteX18" fmla="*/ 756651 w 1114206"/>
                <a:gd name="connsiteY18" fmla="*/ 48218 h 2075599"/>
                <a:gd name="connsiteX19" fmla="*/ 960650 w 1114206"/>
                <a:gd name="connsiteY19" fmla="*/ 178036 h 2075599"/>
                <a:gd name="connsiteX20" fmla="*/ 1077115 w 1114206"/>
                <a:gd name="connsiteY20" fmla="*/ 364973 h 2075599"/>
                <a:gd name="connsiteX21" fmla="*/ 1114206 w 1114206"/>
                <a:gd name="connsiteY21" fmla="*/ 587518 h 2075599"/>
                <a:gd name="connsiteX22" fmla="*/ 1079341 w 1114206"/>
                <a:gd name="connsiteY22" fmla="*/ 807095 h 2075599"/>
                <a:gd name="connsiteX23" fmla="*/ 981421 w 1114206"/>
                <a:gd name="connsiteY23" fmla="*/ 976229 h 2075599"/>
                <a:gd name="connsiteX24" fmla="*/ 830091 w 1114206"/>
                <a:gd name="connsiteY24" fmla="*/ 1090468 h 2075599"/>
                <a:gd name="connsiteX25" fmla="*/ 634993 w 1114206"/>
                <a:gd name="connsiteY25" fmla="*/ 1145363 h 2075599"/>
                <a:gd name="connsiteX26" fmla="*/ 623124 w 1114206"/>
                <a:gd name="connsiteY26" fmla="*/ 1434671 h 2075599"/>
                <a:gd name="connsiteX27" fmla="*/ 580841 w 1114206"/>
                <a:gd name="connsiteY27" fmla="*/ 1474729 h 2075599"/>
                <a:gd name="connsiteX28" fmla="*/ 462892 w 1114206"/>
                <a:gd name="connsiteY28" fmla="*/ 1488081 h 2075599"/>
                <a:gd name="connsiteX29" fmla="*/ 380551 w 1114206"/>
                <a:gd name="connsiteY29" fmla="*/ 1485856 h 2075599"/>
                <a:gd name="connsiteX30" fmla="*/ 327882 w 1114206"/>
                <a:gd name="connsiteY30" fmla="*/ 1477696 h 2075599"/>
                <a:gd name="connsiteX31" fmla="*/ 299693 w 1114206"/>
                <a:gd name="connsiteY31" fmla="*/ 1461376 h 2075599"/>
                <a:gd name="connsiteX32" fmla="*/ 289308 w 1114206"/>
                <a:gd name="connsiteY32" fmla="*/ 1434671 h 2075599"/>
                <a:gd name="connsiteX33" fmla="*/ 275955 w 1114206"/>
                <a:gd name="connsiteY33" fmla="*/ 1084534 h 2075599"/>
                <a:gd name="connsiteX34" fmla="*/ 280406 w 1114206"/>
                <a:gd name="connsiteY34" fmla="*/ 1007385 h 2075599"/>
                <a:gd name="connsiteX35" fmla="*/ 301918 w 1114206"/>
                <a:gd name="connsiteY35" fmla="*/ 959909 h 2075599"/>
                <a:gd name="connsiteX36" fmla="*/ 341235 w 1114206"/>
                <a:gd name="connsiteY36" fmla="*/ 935429 h 2075599"/>
                <a:gd name="connsiteX37" fmla="*/ 397613 w 1114206"/>
                <a:gd name="connsiteY37" fmla="*/ 928753 h 2075599"/>
                <a:gd name="connsiteX38" fmla="*/ 418383 w 1114206"/>
                <a:gd name="connsiteY38" fmla="*/ 928753 h 2075599"/>
                <a:gd name="connsiteX39" fmla="*/ 554136 w 1114206"/>
                <a:gd name="connsiteY39" fmla="*/ 903531 h 2075599"/>
                <a:gd name="connsiteX40" fmla="*/ 648346 w 1114206"/>
                <a:gd name="connsiteY40" fmla="*/ 836768 h 2075599"/>
                <a:gd name="connsiteX41" fmla="*/ 702499 w 1114206"/>
                <a:gd name="connsiteY41" fmla="*/ 738848 h 2075599"/>
                <a:gd name="connsiteX42" fmla="*/ 719560 w 1114206"/>
                <a:gd name="connsiteY42" fmla="*/ 618674 h 2075599"/>
                <a:gd name="connsiteX43" fmla="*/ 699531 w 1114206"/>
                <a:gd name="connsiteY43" fmla="*/ 488114 h 2075599"/>
                <a:gd name="connsiteX44" fmla="*/ 638703 w 1114206"/>
                <a:gd name="connsiteY44" fmla="*/ 385744 h 2075599"/>
                <a:gd name="connsiteX45" fmla="*/ 536332 w 1114206"/>
                <a:gd name="connsiteY45" fmla="*/ 319722 h 2075599"/>
                <a:gd name="connsiteX46" fmla="*/ 391678 w 1114206"/>
                <a:gd name="connsiteY46" fmla="*/ 296726 h 2075599"/>
                <a:gd name="connsiteX47" fmla="*/ 258151 w 1114206"/>
                <a:gd name="connsiteY47" fmla="*/ 311562 h 2075599"/>
                <a:gd name="connsiteX48" fmla="*/ 158748 w 1114206"/>
                <a:gd name="connsiteY48" fmla="*/ 344202 h 2075599"/>
                <a:gd name="connsiteX49" fmla="*/ 89759 w 1114206"/>
                <a:gd name="connsiteY49" fmla="*/ 376842 h 2075599"/>
                <a:gd name="connsiteX50" fmla="*/ 47476 w 1114206"/>
                <a:gd name="connsiteY50" fmla="*/ 391679 h 2075599"/>
                <a:gd name="connsiteX51" fmla="*/ 28189 w 1114206"/>
                <a:gd name="connsiteY51" fmla="*/ 385002 h 2075599"/>
                <a:gd name="connsiteX52" fmla="*/ 13352 w 1114206"/>
                <a:gd name="connsiteY52" fmla="*/ 360522 h 2075599"/>
                <a:gd name="connsiteX53" fmla="*/ 3709 w 1114206"/>
                <a:gd name="connsiteY53" fmla="*/ 310079 h 2075599"/>
                <a:gd name="connsiteX54" fmla="*/ 0 w 1114206"/>
                <a:gd name="connsiteY54" fmla="*/ 226996 h 2075599"/>
                <a:gd name="connsiteX55" fmla="*/ 4451 w 1114206"/>
                <a:gd name="connsiteY55" fmla="*/ 151330 h 2075599"/>
                <a:gd name="connsiteX56" fmla="*/ 23738 w 1114206"/>
                <a:gd name="connsiteY56" fmla="*/ 112756 h 2075599"/>
                <a:gd name="connsiteX57" fmla="*/ 80116 w 1114206"/>
                <a:gd name="connsiteY57" fmla="*/ 77891 h 2075599"/>
                <a:gd name="connsiteX58" fmla="*/ 179519 w 1114206"/>
                <a:gd name="connsiteY58" fmla="*/ 40800 h 2075599"/>
                <a:gd name="connsiteX59" fmla="*/ 308595 w 1114206"/>
                <a:gd name="connsiteY59" fmla="*/ 11869 h 2075599"/>
                <a:gd name="connsiteX60" fmla="*/ 456958 w 1114206"/>
                <a:gd name="connsiteY60" fmla="*/ 0 h 207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114206" h="2075599">
                  <a:moveTo>
                    <a:pt x="465861" y="1637928"/>
                  </a:moveTo>
                  <a:cubicBezTo>
                    <a:pt x="505424" y="1637928"/>
                    <a:pt x="538806" y="1641637"/>
                    <a:pt x="566006" y="1649055"/>
                  </a:cubicBezTo>
                  <a:cubicBezTo>
                    <a:pt x="593206" y="1656474"/>
                    <a:pt x="614965" y="1668837"/>
                    <a:pt x="631285" y="1686146"/>
                  </a:cubicBezTo>
                  <a:cubicBezTo>
                    <a:pt x="647605" y="1703455"/>
                    <a:pt x="658980" y="1726204"/>
                    <a:pt x="665409" y="1754393"/>
                  </a:cubicBezTo>
                  <a:cubicBezTo>
                    <a:pt x="671838" y="1782582"/>
                    <a:pt x="675052" y="1817448"/>
                    <a:pt x="675052" y="1858989"/>
                  </a:cubicBezTo>
                  <a:cubicBezTo>
                    <a:pt x="675052" y="1899542"/>
                    <a:pt x="671838" y="1933665"/>
                    <a:pt x="665409" y="1961360"/>
                  </a:cubicBezTo>
                  <a:cubicBezTo>
                    <a:pt x="658980" y="1989054"/>
                    <a:pt x="647605" y="2011308"/>
                    <a:pt x="631285" y="2028123"/>
                  </a:cubicBezTo>
                  <a:cubicBezTo>
                    <a:pt x="614965" y="2044937"/>
                    <a:pt x="593206" y="2057054"/>
                    <a:pt x="566006" y="2064472"/>
                  </a:cubicBezTo>
                  <a:cubicBezTo>
                    <a:pt x="538806" y="2071890"/>
                    <a:pt x="505424" y="2075599"/>
                    <a:pt x="465861" y="2075599"/>
                  </a:cubicBezTo>
                  <a:cubicBezTo>
                    <a:pt x="424319" y="2075599"/>
                    <a:pt x="390195" y="2071890"/>
                    <a:pt x="363490" y="2064472"/>
                  </a:cubicBezTo>
                  <a:cubicBezTo>
                    <a:pt x="336785" y="2057054"/>
                    <a:pt x="315272" y="2044937"/>
                    <a:pt x="298952" y="2028123"/>
                  </a:cubicBezTo>
                  <a:cubicBezTo>
                    <a:pt x="282632" y="2011308"/>
                    <a:pt x="271258" y="1989054"/>
                    <a:pt x="264829" y="1961360"/>
                  </a:cubicBezTo>
                  <a:cubicBezTo>
                    <a:pt x="258400" y="1933665"/>
                    <a:pt x="255185" y="1899542"/>
                    <a:pt x="255185" y="1858989"/>
                  </a:cubicBezTo>
                  <a:cubicBezTo>
                    <a:pt x="255185" y="1817448"/>
                    <a:pt x="258400" y="1782582"/>
                    <a:pt x="264829" y="1754393"/>
                  </a:cubicBezTo>
                  <a:cubicBezTo>
                    <a:pt x="271258" y="1726204"/>
                    <a:pt x="282632" y="1703455"/>
                    <a:pt x="298952" y="1686146"/>
                  </a:cubicBezTo>
                  <a:cubicBezTo>
                    <a:pt x="315272" y="1668837"/>
                    <a:pt x="336785" y="1656474"/>
                    <a:pt x="363490" y="1649055"/>
                  </a:cubicBezTo>
                  <a:cubicBezTo>
                    <a:pt x="390195" y="1641637"/>
                    <a:pt x="424319" y="1637928"/>
                    <a:pt x="465861" y="1637928"/>
                  </a:cubicBezTo>
                  <a:close/>
                  <a:moveTo>
                    <a:pt x="456958" y="0"/>
                  </a:moveTo>
                  <a:cubicBezTo>
                    <a:pt x="573670" y="0"/>
                    <a:pt x="673568" y="16073"/>
                    <a:pt x="756651" y="48218"/>
                  </a:cubicBezTo>
                  <a:cubicBezTo>
                    <a:pt x="839734" y="80363"/>
                    <a:pt x="907734" y="123636"/>
                    <a:pt x="960650" y="178036"/>
                  </a:cubicBezTo>
                  <a:cubicBezTo>
                    <a:pt x="1013566" y="232435"/>
                    <a:pt x="1052388" y="294748"/>
                    <a:pt x="1077115" y="364973"/>
                  </a:cubicBezTo>
                  <a:cubicBezTo>
                    <a:pt x="1101843" y="435198"/>
                    <a:pt x="1114206" y="509380"/>
                    <a:pt x="1114206" y="587518"/>
                  </a:cubicBezTo>
                  <a:cubicBezTo>
                    <a:pt x="1114206" y="668623"/>
                    <a:pt x="1102584" y="741815"/>
                    <a:pt x="1079341" y="807095"/>
                  </a:cubicBezTo>
                  <a:cubicBezTo>
                    <a:pt x="1056097" y="872375"/>
                    <a:pt x="1023457" y="928753"/>
                    <a:pt x="981421" y="976229"/>
                  </a:cubicBezTo>
                  <a:cubicBezTo>
                    <a:pt x="939385" y="1023705"/>
                    <a:pt x="888942" y="1061785"/>
                    <a:pt x="830091" y="1090468"/>
                  </a:cubicBezTo>
                  <a:cubicBezTo>
                    <a:pt x="771240" y="1119152"/>
                    <a:pt x="706208" y="1137450"/>
                    <a:pt x="634993" y="1145363"/>
                  </a:cubicBezTo>
                  <a:lnTo>
                    <a:pt x="623124" y="1434671"/>
                  </a:lnTo>
                  <a:cubicBezTo>
                    <a:pt x="622135" y="1452474"/>
                    <a:pt x="608041" y="1465827"/>
                    <a:pt x="580841" y="1474729"/>
                  </a:cubicBezTo>
                  <a:cubicBezTo>
                    <a:pt x="553641" y="1483631"/>
                    <a:pt x="514325" y="1488081"/>
                    <a:pt x="462892" y="1488081"/>
                  </a:cubicBezTo>
                  <a:cubicBezTo>
                    <a:pt x="430252" y="1488081"/>
                    <a:pt x="402805" y="1487340"/>
                    <a:pt x="380551" y="1485856"/>
                  </a:cubicBezTo>
                  <a:cubicBezTo>
                    <a:pt x="358296" y="1484372"/>
                    <a:pt x="340740" y="1481652"/>
                    <a:pt x="327882" y="1477696"/>
                  </a:cubicBezTo>
                  <a:cubicBezTo>
                    <a:pt x="315024" y="1473740"/>
                    <a:pt x="305628" y="1468300"/>
                    <a:pt x="299693" y="1461376"/>
                  </a:cubicBezTo>
                  <a:cubicBezTo>
                    <a:pt x="293758" y="1454453"/>
                    <a:pt x="290297" y="1445551"/>
                    <a:pt x="289308" y="1434671"/>
                  </a:cubicBezTo>
                  <a:lnTo>
                    <a:pt x="275955" y="1084534"/>
                  </a:lnTo>
                  <a:cubicBezTo>
                    <a:pt x="274966" y="1052883"/>
                    <a:pt x="276449" y="1027167"/>
                    <a:pt x="280406" y="1007385"/>
                  </a:cubicBezTo>
                  <a:cubicBezTo>
                    <a:pt x="284362" y="987603"/>
                    <a:pt x="291533" y="971778"/>
                    <a:pt x="301918" y="959909"/>
                  </a:cubicBezTo>
                  <a:cubicBezTo>
                    <a:pt x="312304" y="948040"/>
                    <a:pt x="325409" y="939880"/>
                    <a:pt x="341235" y="935429"/>
                  </a:cubicBezTo>
                  <a:cubicBezTo>
                    <a:pt x="357060" y="930978"/>
                    <a:pt x="375853" y="928753"/>
                    <a:pt x="397613" y="928753"/>
                  </a:cubicBezTo>
                  <a:lnTo>
                    <a:pt x="418383" y="928753"/>
                  </a:lnTo>
                  <a:cubicBezTo>
                    <a:pt x="470805" y="928753"/>
                    <a:pt x="516056" y="920346"/>
                    <a:pt x="554136" y="903531"/>
                  </a:cubicBezTo>
                  <a:cubicBezTo>
                    <a:pt x="592215" y="886717"/>
                    <a:pt x="623619" y="864462"/>
                    <a:pt x="648346" y="836768"/>
                  </a:cubicBezTo>
                  <a:cubicBezTo>
                    <a:pt x="673073" y="809073"/>
                    <a:pt x="691124" y="776433"/>
                    <a:pt x="702499" y="738848"/>
                  </a:cubicBezTo>
                  <a:cubicBezTo>
                    <a:pt x="713873" y="701263"/>
                    <a:pt x="719560" y="661205"/>
                    <a:pt x="719560" y="618674"/>
                  </a:cubicBezTo>
                  <a:cubicBezTo>
                    <a:pt x="719560" y="571198"/>
                    <a:pt x="712884" y="527678"/>
                    <a:pt x="699531" y="488114"/>
                  </a:cubicBezTo>
                  <a:cubicBezTo>
                    <a:pt x="686179" y="448551"/>
                    <a:pt x="665902" y="414428"/>
                    <a:pt x="638703" y="385744"/>
                  </a:cubicBezTo>
                  <a:cubicBezTo>
                    <a:pt x="611503" y="357060"/>
                    <a:pt x="577379" y="335053"/>
                    <a:pt x="536332" y="319722"/>
                  </a:cubicBezTo>
                  <a:cubicBezTo>
                    <a:pt x="495285" y="304392"/>
                    <a:pt x="447067" y="296726"/>
                    <a:pt x="391678" y="296726"/>
                  </a:cubicBezTo>
                  <a:cubicBezTo>
                    <a:pt x="341235" y="296726"/>
                    <a:pt x="296726" y="301672"/>
                    <a:pt x="258151" y="311562"/>
                  </a:cubicBezTo>
                  <a:cubicBezTo>
                    <a:pt x="219577" y="321453"/>
                    <a:pt x="186443" y="332333"/>
                    <a:pt x="158748" y="344202"/>
                  </a:cubicBezTo>
                  <a:cubicBezTo>
                    <a:pt x="131054" y="356071"/>
                    <a:pt x="108057" y="366951"/>
                    <a:pt x="89759" y="376842"/>
                  </a:cubicBezTo>
                  <a:cubicBezTo>
                    <a:pt x="71461" y="386733"/>
                    <a:pt x="57367" y="391679"/>
                    <a:pt x="47476" y="391679"/>
                  </a:cubicBezTo>
                  <a:cubicBezTo>
                    <a:pt x="40552" y="391679"/>
                    <a:pt x="34123" y="389453"/>
                    <a:pt x="28189" y="385002"/>
                  </a:cubicBezTo>
                  <a:cubicBezTo>
                    <a:pt x="22254" y="380551"/>
                    <a:pt x="17309" y="372391"/>
                    <a:pt x="13352" y="360522"/>
                  </a:cubicBezTo>
                  <a:cubicBezTo>
                    <a:pt x="9396" y="348653"/>
                    <a:pt x="6181" y="331839"/>
                    <a:pt x="3709" y="310079"/>
                  </a:cubicBezTo>
                  <a:cubicBezTo>
                    <a:pt x="1236" y="288319"/>
                    <a:pt x="0" y="260624"/>
                    <a:pt x="0" y="226996"/>
                  </a:cubicBezTo>
                  <a:cubicBezTo>
                    <a:pt x="0" y="192377"/>
                    <a:pt x="1483" y="167156"/>
                    <a:pt x="4451" y="151330"/>
                  </a:cubicBezTo>
                  <a:cubicBezTo>
                    <a:pt x="7418" y="135505"/>
                    <a:pt x="13847" y="122647"/>
                    <a:pt x="23738" y="112756"/>
                  </a:cubicBezTo>
                  <a:cubicBezTo>
                    <a:pt x="33629" y="102865"/>
                    <a:pt x="52421" y="91243"/>
                    <a:pt x="80116" y="77891"/>
                  </a:cubicBezTo>
                  <a:cubicBezTo>
                    <a:pt x="107810" y="64538"/>
                    <a:pt x="140945" y="52174"/>
                    <a:pt x="179519" y="40800"/>
                  </a:cubicBezTo>
                  <a:cubicBezTo>
                    <a:pt x="218093" y="29425"/>
                    <a:pt x="261119" y="19782"/>
                    <a:pt x="308595" y="11869"/>
                  </a:cubicBezTo>
                  <a:cubicBezTo>
                    <a:pt x="356071" y="3956"/>
                    <a:pt x="405525" y="0"/>
                    <a:pt x="45695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grpSp>
      <p:sp>
        <p:nvSpPr>
          <p:cNvPr id="54" name="Fragmented">
            <a:extLst>
              <a:ext uri="{FF2B5EF4-FFF2-40B4-BE49-F238E27FC236}">
                <a16:creationId xmlns:a16="http://schemas.microsoft.com/office/drawing/2014/main" id="{29222DB9-945D-4B46-9E30-515E90F109A6}"/>
              </a:ext>
            </a:extLst>
          </p:cNvPr>
          <p:cNvSpPr/>
          <p:nvPr/>
        </p:nvSpPr>
        <p:spPr>
          <a:xfrm>
            <a:off x="5414322" y="3074647"/>
            <a:ext cx="3457491" cy="4431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Questions Marks</a:t>
            </a:r>
          </a:p>
        </p:txBody>
      </p:sp>
      <p:sp>
        <p:nvSpPr>
          <p:cNvPr id="55" name="Specialized">
            <a:extLst>
              <a:ext uri="{FF2B5EF4-FFF2-40B4-BE49-F238E27FC236}">
                <a16:creationId xmlns:a16="http://schemas.microsoft.com/office/drawing/2014/main" id="{E4000990-9354-6440-86DA-297F68FB49D2}"/>
              </a:ext>
            </a:extLst>
          </p:cNvPr>
          <p:cNvSpPr/>
          <p:nvPr/>
        </p:nvSpPr>
        <p:spPr>
          <a:xfrm>
            <a:off x="10282828" y="3071523"/>
            <a:ext cx="3009117" cy="4431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Stars</a:t>
            </a:r>
          </a:p>
        </p:txBody>
      </p:sp>
      <p:sp>
        <p:nvSpPr>
          <p:cNvPr id="56" name="Stalemate">
            <a:extLst>
              <a:ext uri="{FF2B5EF4-FFF2-40B4-BE49-F238E27FC236}">
                <a16:creationId xmlns:a16="http://schemas.microsoft.com/office/drawing/2014/main" id="{19263D13-6523-7E4D-8B5E-D3272771C45D}"/>
              </a:ext>
            </a:extLst>
          </p:cNvPr>
          <p:cNvSpPr/>
          <p:nvPr/>
        </p:nvSpPr>
        <p:spPr>
          <a:xfrm>
            <a:off x="6556740" y="7681018"/>
            <a:ext cx="3009117" cy="4431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Poor Dogs</a:t>
            </a:r>
          </a:p>
        </p:txBody>
      </p:sp>
      <p:sp>
        <p:nvSpPr>
          <p:cNvPr id="68" name="Large">
            <a:extLst>
              <a:ext uri="{FF2B5EF4-FFF2-40B4-BE49-F238E27FC236}">
                <a16:creationId xmlns:a16="http://schemas.microsoft.com/office/drawing/2014/main" id="{0242A081-C000-3E4F-A1D0-D04C3D76E729}"/>
              </a:ext>
            </a:extLst>
          </p:cNvPr>
          <p:cNvSpPr/>
          <p:nvPr/>
        </p:nvSpPr>
        <p:spPr>
          <a:xfrm>
            <a:off x="13968864" y="11667471"/>
            <a:ext cx="1345850" cy="415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r>
              <a:rPr lang="de-CH" sz="2999" b="1" dirty="0">
                <a:solidFill>
                  <a:schemeClr val="tx1"/>
                </a:solidFill>
                <a:latin typeface="Inter" panose="02000503000000020004" pitchFamily="50" charset="0"/>
                <a:ea typeface="Inter" panose="02000503000000020004" pitchFamily="50" charset="0"/>
                <a:cs typeface="Inter" panose="02000503000000020004" pitchFamily="50" charset="0"/>
              </a:rPr>
              <a:t>Hoch</a:t>
            </a:r>
            <a:endParaRPr sz="2999" b="1" dirty="0">
              <a:solidFill>
                <a:schemeClr val="tx1"/>
              </a:solidFill>
              <a:latin typeface="Inter" panose="02000503000000020004" pitchFamily="50" charset="0"/>
              <a:ea typeface="Inter" panose="02000503000000020004" pitchFamily="50" charset="0"/>
              <a:cs typeface="Inter" panose="02000503000000020004" pitchFamily="50" charset="0"/>
            </a:endParaRPr>
          </a:p>
        </p:txBody>
      </p:sp>
      <p:grpSp>
        <p:nvGrpSpPr>
          <p:cNvPr id="78" name="Group 16">
            <a:extLst>
              <a:ext uri="{FF2B5EF4-FFF2-40B4-BE49-F238E27FC236}">
                <a16:creationId xmlns:a16="http://schemas.microsoft.com/office/drawing/2014/main" id="{3F14867F-0C1E-F64C-836B-AE832D6B08CF}"/>
              </a:ext>
            </a:extLst>
          </p:cNvPr>
          <p:cNvGrpSpPr/>
          <p:nvPr/>
        </p:nvGrpSpPr>
        <p:grpSpPr>
          <a:xfrm>
            <a:off x="9873876" y="7425944"/>
            <a:ext cx="3987429" cy="3987429"/>
            <a:chOff x="4004777" y="3946744"/>
            <a:chExt cx="2002536" cy="2002536"/>
          </a:xfrm>
        </p:grpSpPr>
        <p:sp>
          <p:nvSpPr>
            <p:cNvPr id="79" name="Rectangle 116">
              <a:extLst>
                <a:ext uri="{FF2B5EF4-FFF2-40B4-BE49-F238E27FC236}">
                  <a16:creationId xmlns:a16="http://schemas.microsoft.com/office/drawing/2014/main" id="{39DC6DC4-4079-704F-9D72-B109A42EE865}"/>
                </a:ext>
              </a:extLst>
            </p:cNvPr>
            <p:cNvSpPr/>
            <p:nvPr/>
          </p:nvSpPr>
          <p:spPr>
            <a:xfrm>
              <a:off x="4004777" y="3946744"/>
              <a:ext cx="2002536" cy="200253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80" name="Freeform 117">
              <a:extLst>
                <a:ext uri="{FF2B5EF4-FFF2-40B4-BE49-F238E27FC236}">
                  <a16:creationId xmlns:a16="http://schemas.microsoft.com/office/drawing/2014/main" id="{FE105DDC-3967-624C-8476-33CD35B96513}"/>
                </a:ext>
              </a:extLst>
            </p:cNvPr>
            <p:cNvSpPr/>
            <p:nvPr/>
          </p:nvSpPr>
          <p:spPr>
            <a:xfrm>
              <a:off x="4247478" y="4240499"/>
              <a:ext cx="1517133" cy="1415026"/>
            </a:xfrm>
            <a:custGeom>
              <a:avLst/>
              <a:gdLst>
                <a:gd name="connsiteX0" fmla="*/ 2863398 w 3038876"/>
                <a:gd name="connsiteY0" fmla="*/ 0 h 2831897"/>
                <a:gd name="connsiteX1" fmla="*/ 2832009 w 3038876"/>
                <a:gd name="connsiteY1" fmla="*/ 114045 h 2831897"/>
                <a:gd name="connsiteX2" fmla="*/ 2340243 w 3038876"/>
                <a:gd name="connsiteY2" fmla="*/ 763087 h 2831897"/>
                <a:gd name="connsiteX3" fmla="*/ 2202889 w 3038876"/>
                <a:gd name="connsiteY3" fmla="*/ 844235 h 2831897"/>
                <a:gd name="connsiteX4" fmla="*/ 3038876 w 3038876"/>
                <a:gd name="connsiteY4" fmla="*/ 844235 h 2831897"/>
                <a:gd name="connsiteX5" fmla="*/ 3003162 w 3038876"/>
                <a:gd name="connsiteY5" fmla="*/ 910034 h 2831897"/>
                <a:gd name="connsiteX6" fmla="*/ 2585191 w 3038876"/>
                <a:gd name="connsiteY6" fmla="*/ 1132267 h 2831897"/>
                <a:gd name="connsiteX7" fmla="*/ 2246276 w 3038876"/>
                <a:gd name="connsiteY7" fmla="*/ 1001323 h 2831897"/>
                <a:gd name="connsiteX8" fmla="*/ 2179190 w 3038876"/>
                <a:gd name="connsiteY8" fmla="*/ 923857 h 2831897"/>
                <a:gd name="connsiteX9" fmla="*/ 1905799 w 3038876"/>
                <a:gd name="connsiteY9" fmla="*/ 2379538 h 2831897"/>
                <a:gd name="connsiteX10" fmla="*/ 1911476 w 3038876"/>
                <a:gd name="connsiteY10" fmla="*/ 2435853 h 2831897"/>
                <a:gd name="connsiteX11" fmla="*/ 1880353 w 3038876"/>
                <a:gd name="connsiteY11" fmla="*/ 2590011 h 2831897"/>
                <a:gd name="connsiteX12" fmla="*/ 1858819 w 3038876"/>
                <a:gd name="connsiteY12" fmla="*/ 2629683 h 2831897"/>
                <a:gd name="connsiteX13" fmla="*/ 1857471 w 3038876"/>
                <a:gd name="connsiteY13" fmla="*/ 2636863 h 2831897"/>
                <a:gd name="connsiteX14" fmla="*/ 1854922 w 3038876"/>
                <a:gd name="connsiteY14" fmla="*/ 2636863 h 2831897"/>
                <a:gd name="connsiteX15" fmla="*/ 1843838 w 3038876"/>
                <a:gd name="connsiteY15" fmla="*/ 2657285 h 2831897"/>
                <a:gd name="connsiteX16" fmla="*/ 1515432 w 3038876"/>
                <a:gd name="connsiteY16" fmla="*/ 2831897 h 2831897"/>
                <a:gd name="connsiteX17" fmla="*/ 1187026 w 3038876"/>
                <a:gd name="connsiteY17" fmla="*/ 2657285 h 2831897"/>
                <a:gd name="connsiteX18" fmla="*/ 1175941 w 3038876"/>
                <a:gd name="connsiteY18" fmla="*/ 2636863 h 2831897"/>
                <a:gd name="connsiteX19" fmla="*/ 1173395 w 3038876"/>
                <a:gd name="connsiteY19" fmla="*/ 2636863 h 2831897"/>
                <a:gd name="connsiteX20" fmla="*/ 1172047 w 3038876"/>
                <a:gd name="connsiteY20" fmla="*/ 2629689 h 2831897"/>
                <a:gd name="connsiteX21" fmla="*/ 1150511 w 3038876"/>
                <a:gd name="connsiteY21" fmla="*/ 2590011 h 2831897"/>
                <a:gd name="connsiteX22" fmla="*/ 1119388 w 3038876"/>
                <a:gd name="connsiteY22" fmla="*/ 2435853 h 2831897"/>
                <a:gd name="connsiteX23" fmla="*/ 1125065 w 3038876"/>
                <a:gd name="connsiteY23" fmla="*/ 2379532 h 2831897"/>
                <a:gd name="connsiteX24" fmla="*/ 853104 w 3038876"/>
                <a:gd name="connsiteY24" fmla="*/ 931458 h 2831897"/>
                <a:gd name="connsiteX25" fmla="*/ 792601 w 3038876"/>
                <a:gd name="connsiteY25" fmla="*/ 1001323 h 2831897"/>
                <a:gd name="connsiteX26" fmla="*/ 453685 w 3038876"/>
                <a:gd name="connsiteY26" fmla="*/ 1132267 h 2831897"/>
                <a:gd name="connsiteX27" fmla="*/ 35714 w 3038876"/>
                <a:gd name="connsiteY27" fmla="*/ 910034 h 2831897"/>
                <a:gd name="connsiteX28" fmla="*/ 0 w 3038876"/>
                <a:gd name="connsiteY28" fmla="*/ 844235 h 2831897"/>
                <a:gd name="connsiteX29" fmla="*/ 827973 w 3038876"/>
                <a:gd name="connsiteY29" fmla="*/ 844235 h 2831897"/>
                <a:gd name="connsiteX30" fmla="*/ 690620 w 3038876"/>
                <a:gd name="connsiteY30" fmla="*/ 763087 h 2831897"/>
                <a:gd name="connsiteX31" fmla="*/ 198853 w 3038876"/>
                <a:gd name="connsiteY31" fmla="*/ 114045 h 2831897"/>
                <a:gd name="connsiteX32" fmla="*/ 167466 w 3038876"/>
                <a:gd name="connsiteY32" fmla="*/ 6 h 2831897"/>
                <a:gd name="connsiteX33" fmla="*/ 233528 w 3038876"/>
                <a:gd name="connsiteY33" fmla="*/ 101593 h 2831897"/>
                <a:gd name="connsiteX34" fmla="*/ 1515430 w 3038876"/>
                <a:gd name="connsiteY34" fmla="*/ 738339 h 2831897"/>
                <a:gd name="connsiteX35" fmla="*/ 2797332 w 3038876"/>
                <a:gd name="connsiteY35" fmla="*/ 101593 h 2831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038876" h="2831897">
                  <a:moveTo>
                    <a:pt x="2863398" y="0"/>
                  </a:moveTo>
                  <a:lnTo>
                    <a:pt x="2832009" y="114045"/>
                  </a:lnTo>
                  <a:cubicBezTo>
                    <a:pt x="2744739" y="376171"/>
                    <a:pt x="2570245" y="602395"/>
                    <a:pt x="2340243" y="763087"/>
                  </a:cubicBezTo>
                  <a:lnTo>
                    <a:pt x="2202889" y="844235"/>
                  </a:lnTo>
                  <a:lnTo>
                    <a:pt x="3038876" y="844235"/>
                  </a:lnTo>
                  <a:lnTo>
                    <a:pt x="3003162" y="910034"/>
                  </a:lnTo>
                  <a:cubicBezTo>
                    <a:pt x="2912579" y="1044113"/>
                    <a:pt x="2759180" y="1132267"/>
                    <a:pt x="2585191" y="1132267"/>
                  </a:cubicBezTo>
                  <a:cubicBezTo>
                    <a:pt x="2454699" y="1132267"/>
                    <a:pt x="2335790" y="1082680"/>
                    <a:pt x="2246276" y="1001323"/>
                  </a:cubicBezTo>
                  <a:lnTo>
                    <a:pt x="2179190" y="923857"/>
                  </a:lnTo>
                  <a:lnTo>
                    <a:pt x="1905799" y="2379538"/>
                  </a:lnTo>
                  <a:lnTo>
                    <a:pt x="1911476" y="2435853"/>
                  </a:lnTo>
                  <a:cubicBezTo>
                    <a:pt x="1911476" y="2490535"/>
                    <a:pt x="1900394" y="2542629"/>
                    <a:pt x="1880353" y="2590011"/>
                  </a:cubicBezTo>
                  <a:lnTo>
                    <a:pt x="1858819" y="2629683"/>
                  </a:lnTo>
                  <a:lnTo>
                    <a:pt x="1857471" y="2636863"/>
                  </a:lnTo>
                  <a:lnTo>
                    <a:pt x="1854922" y="2636863"/>
                  </a:lnTo>
                  <a:lnTo>
                    <a:pt x="1843838" y="2657285"/>
                  </a:lnTo>
                  <a:cubicBezTo>
                    <a:pt x="1772666" y="2762634"/>
                    <a:pt x="1652137" y="2831897"/>
                    <a:pt x="1515432" y="2831897"/>
                  </a:cubicBezTo>
                  <a:cubicBezTo>
                    <a:pt x="1378726" y="2831897"/>
                    <a:pt x="1258198" y="2762634"/>
                    <a:pt x="1187026" y="2657285"/>
                  </a:cubicBezTo>
                  <a:lnTo>
                    <a:pt x="1175941" y="2636863"/>
                  </a:lnTo>
                  <a:lnTo>
                    <a:pt x="1173395" y="2636863"/>
                  </a:lnTo>
                  <a:lnTo>
                    <a:pt x="1172047" y="2629689"/>
                  </a:lnTo>
                  <a:lnTo>
                    <a:pt x="1150511" y="2590011"/>
                  </a:lnTo>
                  <a:cubicBezTo>
                    <a:pt x="1130470" y="2542629"/>
                    <a:pt x="1119388" y="2490535"/>
                    <a:pt x="1119388" y="2435853"/>
                  </a:cubicBezTo>
                  <a:lnTo>
                    <a:pt x="1125065" y="2379532"/>
                  </a:lnTo>
                  <a:lnTo>
                    <a:pt x="853104" y="931458"/>
                  </a:lnTo>
                  <a:lnTo>
                    <a:pt x="792601" y="1001323"/>
                  </a:lnTo>
                  <a:cubicBezTo>
                    <a:pt x="703087" y="1082680"/>
                    <a:pt x="584177" y="1132267"/>
                    <a:pt x="453685" y="1132267"/>
                  </a:cubicBezTo>
                  <a:cubicBezTo>
                    <a:pt x="279696" y="1132267"/>
                    <a:pt x="126297" y="1044113"/>
                    <a:pt x="35714" y="910034"/>
                  </a:cubicBezTo>
                  <a:lnTo>
                    <a:pt x="0" y="844235"/>
                  </a:lnTo>
                  <a:lnTo>
                    <a:pt x="827973" y="844235"/>
                  </a:lnTo>
                  <a:lnTo>
                    <a:pt x="690620" y="763087"/>
                  </a:lnTo>
                  <a:cubicBezTo>
                    <a:pt x="460618" y="602395"/>
                    <a:pt x="286124" y="376171"/>
                    <a:pt x="198853" y="114045"/>
                  </a:cubicBezTo>
                  <a:lnTo>
                    <a:pt x="167466" y="6"/>
                  </a:lnTo>
                  <a:lnTo>
                    <a:pt x="233528" y="101593"/>
                  </a:lnTo>
                  <a:cubicBezTo>
                    <a:pt x="511341" y="485760"/>
                    <a:pt x="981812" y="738339"/>
                    <a:pt x="1515430" y="738339"/>
                  </a:cubicBezTo>
                  <a:cubicBezTo>
                    <a:pt x="2049048" y="738339"/>
                    <a:pt x="2519519" y="485760"/>
                    <a:pt x="2797332" y="10159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Inter" panose="02000503000000020004" pitchFamily="50" charset="0"/>
                <a:ea typeface="Inter" panose="02000503000000020004" pitchFamily="50" charset="0"/>
                <a:cs typeface="Inter" panose="02000503000000020004" pitchFamily="50" charset="0"/>
              </a:endParaRPr>
            </a:p>
          </p:txBody>
        </p:sp>
        <p:sp>
          <p:nvSpPr>
            <p:cNvPr id="81" name="TextBox 119">
              <a:extLst>
                <a:ext uri="{FF2B5EF4-FFF2-40B4-BE49-F238E27FC236}">
                  <a16:creationId xmlns:a16="http://schemas.microsoft.com/office/drawing/2014/main" id="{A0ADFBAF-5BA2-2D44-AACD-5F9508769A3C}"/>
                </a:ext>
              </a:extLst>
            </p:cNvPr>
            <p:cNvSpPr txBox="1"/>
            <p:nvPr/>
          </p:nvSpPr>
          <p:spPr>
            <a:xfrm>
              <a:off x="4316036" y="4239367"/>
              <a:ext cx="1691277" cy="1709912"/>
            </a:xfrm>
            <a:custGeom>
              <a:avLst/>
              <a:gdLst>
                <a:gd name="connsiteX0" fmla="*/ 1054696 w 2556223"/>
                <a:gd name="connsiteY0" fmla="*/ 866600 h 2584388"/>
                <a:gd name="connsiteX1" fmla="*/ 1067391 w 2556223"/>
                <a:gd name="connsiteY1" fmla="*/ 867339 h 2584388"/>
                <a:gd name="connsiteX2" fmla="*/ 1075155 w 2556223"/>
                <a:gd name="connsiteY2" fmla="*/ 869434 h 2584388"/>
                <a:gd name="connsiteX3" fmla="*/ 1078606 w 2556223"/>
                <a:gd name="connsiteY3" fmla="*/ 873009 h 2584388"/>
                <a:gd name="connsiteX4" fmla="*/ 1079346 w 2556223"/>
                <a:gd name="connsiteY4" fmla="*/ 877939 h 2584388"/>
                <a:gd name="connsiteX5" fmla="*/ 1074416 w 2556223"/>
                <a:gd name="connsiteY5" fmla="*/ 924526 h 2584388"/>
                <a:gd name="connsiteX6" fmla="*/ 1088959 w 2556223"/>
                <a:gd name="connsiteY6" fmla="*/ 927238 h 2584388"/>
                <a:gd name="connsiteX7" fmla="*/ 1103256 w 2556223"/>
                <a:gd name="connsiteY7" fmla="*/ 931305 h 2584388"/>
                <a:gd name="connsiteX8" fmla="*/ 1115334 w 2556223"/>
                <a:gd name="connsiteY8" fmla="*/ 936235 h 2584388"/>
                <a:gd name="connsiteX9" fmla="*/ 1122852 w 2556223"/>
                <a:gd name="connsiteY9" fmla="*/ 940919 h 2584388"/>
                <a:gd name="connsiteX10" fmla="*/ 1126057 w 2556223"/>
                <a:gd name="connsiteY10" fmla="*/ 945109 h 2584388"/>
                <a:gd name="connsiteX11" fmla="*/ 1127782 w 2556223"/>
                <a:gd name="connsiteY11" fmla="*/ 950285 h 2584388"/>
                <a:gd name="connsiteX12" fmla="*/ 1128645 w 2556223"/>
                <a:gd name="connsiteY12" fmla="*/ 957680 h 2584388"/>
                <a:gd name="connsiteX13" fmla="*/ 1128892 w 2556223"/>
                <a:gd name="connsiteY13" fmla="*/ 967663 h 2584388"/>
                <a:gd name="connsiteX14" fmla="*/ 1128522 w 2556223"/>
                <a:gd name="connsiteY14" fmla="*/ 980235 h 2584388"/>
                <a:gd name="connsiteX15" fmla="*/ 1127166 w 2556223"/>
                <a:gd name="connsiteY15" fmla="*/ 987753 h 2584388"/>
                <a:gd name="connsiteX16" fmla="*/ 1124948 w 2556223"/>
                <a:gd name="connsiteY16" fmla="*/ 991204 h 2584388"/>
                <a:gd name="connsiteX17" fmla="*/ 1121990 w 2556223"/>
                <a:gd name="connsiteY17" fmla="*/ 992067 h 2584388"/>
                <a:gd name="connsiteX18" fmla="*/ 1112623 w 2556223"/>
                <a:gd name="connsiteY18" fmla="*/ 988862 h 2584388"/>
                <a:gd name="connsiteX19" fmla="*/ 1097463 w 2556223"/>
                <a:gd name="connsiteY19" fmla="*/ 981960 h 2584388"/>
                <a:gd name="connsiteX20" fmla="*/ 1076758 w 2556223"/>
                <a:gd name="connsiteY20" fmla="*/ 975058 h 2584388"/>
                <a:gd name="connsiteX21" fmla="*/ 1050999 w 2556223"/>
                <a:gd name="connsiteY21" fmla="*/ 971854 h 2584388"/>
                <a:gd name="connsiteX22" fmla="*/ 1029061 w 2556223"/>
                <a:gd name="connsiteY22" fmla="*/ 974319 h 2584388"/>
                <a:gd name="connsiteX23" fmla="*/ 1014271 w 2556223"/>
                <a:gd name="connsiteY23" fmla="*/ 981221 h 2584388"/>
                <a:gd name="connsiteX24" fmla="*/ 1005890 w 2556223"/>
                <a:gd name="connsiteY24" fmla="*/ 991820 h 2584388"/>
                <a:gd name="connsiteX25" fmla="*/ 1003178 w 2556223"/>
                <a:gd name="connsiteY25" fmla="*/ 1005377 h 2584388"/>
                <a:gd name="connsiteX26" fmla="*/ 1009341 w 2556223"/>
                <a:gd name="connsiteY26" fmla="*/ 1024851 h 2584388"/>
                <a:gd name="connsiteX27" fmla="*/ 1025733 w 2556223"/>
                <a:gd name="connsiteY27" fmla="*/ 1038408 h 2584388"/>
                <a:gd name="connsiteX28" fmla="*/ 1048903 w 2556223"/>
                <a:gd name="connsiteY28" fmla="*/ 1048761 h 2584388"/>
                <a:gd name="connsiteX29" fmla="*/ 1075279 w 2556223"/>
                <a:gd name="connsiteY29" fmla="*/ 1058621 h 2584388"/>
                <a:gd name="connsiteX30" fmla="*/ 1101654 w 2556223"/>
                <a:gd name="connsiteY30" fmla="*/ 1070576 h 2584388"/>
                <a:gd name="connsiteX31" fmla="*/ 1124701 w 2556223"/>
                <a:gd name="connsiteY31" fmla="*/ 1087337 h 2584388"/>
                <a:gd name="connsiteX32" fmla="*/ 1140970 w 2556223"/>
                <a:gd name="connsiteY32" fmla="*/ 1111494 h 2584388"/>
                <a:gd name="connsiteX33" fmla="*/ 1147132 w 2556223"/>
                <a:gd name="connsiteY33" fmla="*/ 1145634 h 2584388"/>
                <a:gd name="connsiteX34" fmla="*/ 1139614 w 2556223"/>
                <a:gd name="connsiteY34" fmla="*/ 1183841 h 2584388"/>
                <a:gd name="connsiteX35" fmla="*/ 1118292 w 2556223"/>
                <a:gd name="connsiteY35" fmla="*/ 1213174 h 2584388"/>
                <a:gd name="connsiteX36" fmla="*/ 1085015 w 2556223"/>
                <a:gd name="connsiteY36" fmla="*/ 1232894 h 2584388"/>
                <a:gd name="connsiteX37" fmla="*/ 1041878 w 2556223"/>
                <a:gd name="connsiteY37" fmla="*/ 1242261 h 2584388"/>
                <a:gd name="connsiteX38" fmla="*/ 1036702 w 2556223"/>
                <a:gd name="connsiteY38" fmla="*/ 1295011 h 2584388"/>
                <a:gd name="connsiteX39" fmla="*/ 1035593 w 2556223"/>
                <a:gd name="connsiteY39" fmla="*/ 1298462 h 2584388"/>
                <a:gd name="connsiteX40" fmla="*/ 1032388 w 2556223"/>
                <a:gd name="connsiteY40" fmla="*/ 1300927 h 2584388"/>
                <a:gd name="connsiteX41" fmla="*/ 1025979 w 2556223"/>
                <a:gd name="connsiteY41" fmla="*/ 1302529 h 2584388"/>
                <a:gd name="connsiteX42" fmla="*/ 1015750 w 2556223"/>
                <a:gd name="connsiteY42" fmla="*/ 1303145 h 2584388"/>
                <a:gd name="connsiteX43" fmla="*/ 1003055 w 2556223"/>
                <a:gd name="connsiteY43" fmla="*/ 1302406 h 2584388"/>
                <a:gd name="connsiteX44" fmla="*/ 995537 w 2556223"/>
                <a:gd name="connsiteY44" fmla="*/ 1300311 h 2584388"/>
                <a:gd name="connsiteX45" fmla="*/ 991963 w 2556223"/>
                <a:gd name="connsiteY45" fmla="*/ 1296736 h 2584388"/>
                <a:gd name="connsiteX46" fmla="*/ 991593 w 2556223"/>
                <a:gd name="connsiteY46" fmla="*/ 1291806 h 2584388"/>
                <a:gd name="connsiteX47" fmla="*/ 996769 w 2556223"/>
                <a:gd name="connsiteY47" fmla="*/ 1241768 h 2584388"/>
                <a:gd name="connsiteX48" fmla="*/ 976803 w 2556223"/>
                <a:gd name="connsiteY48" fmla="*/ 1237947 h 2584388"/>
                <a:gd name="connsiteX49" fmla="*/ 959795 w 2556223"/>
                <a:gd name="connsiteY49" fmla="*/ 1232770 h 2584388"/>
                <a:gd name="connsiteX50" fmla="*/ 946607 w 2556223"/>
                <a:gd name="connsiteY50" fmla="*/ 1226978 h 2584388"/>
                <a:gd name="connsiteX51" fmla="*/ 938227 w 2556223"/>
                <a:gd name="connsiteY51" fmla="*/ 1221185 h 2584388"/>
                <a:gd name="connsiteX52" fmla="*/ 934159 w 2556223"/>
                <a:gd name="connsiteY52" fmla="*/ 1212804 h 2584388"/>
                <a:gd name="connsiteX53" fmla="*/ 932927 w 2556223"/>
                <a:gd name="connsiteY53" fmla="*/ 1196412 h 2584388"/>
                <a:gd name="connsiteX54" fmla="*/ 933420 w 2556223"/>
                <a:gd name="connsiteY54" fmla="*/ 1182608 h 2584388"/>
                <a:gd name="connsiteX55" fmla="*/ 935145 w 2556223"/>
                <a:gd name="connsiteY55" fmla="*/ 1174228 h 2584388"/>
                <a:gd name="connsiteX56" fmla="*/ 938227 w 2556223"/>
                <a:gd name="connsiteY56" fmla="*/ 1170160 h 2584388"/>
                <a:gd name="connsiteX57" fmla="*/ 942540 w 2556223"/>
                <a:gd name="connsiteY57" fmla="*/ 1169051 h 2584388"/>
                <a:gd name="connsiteX58" fmla="*/ 951907 w 2556223"/>
                <a:gd name="connsiteY58" fmla="*/ 1172749 h 2584388"/>
                <a:gd name="connsiteX59" fmla="*/ 967683 w 2556223"/>
                <a:gd name="connsiteY59" fmla="*/ 1180883 h 2584388"/>
                <a:gd name="connsiteX60" fmla="*/ 990977 w 2556223"/>
                <a:gd name="connsiteY60" fmla="*/ 1189017 h 2584388"/>
                <a:gd name="connsiteX61" fmla="*/ 1023145 w 2556223"/>
                <a:gd name="connsiteY61" fmla="*/ 1192715 h 2584388"/>
                <a:gd name="connsiteX62" fmla="*/ 1066035 w 2556223"/>
                <a:gd name="connsiteY62" fmla="*/ 1181992 h 2584388"/>
                <a:gd name="connsiteX63" fmla="*/ 1080085 w 2556223"/>
                <a:gd name="connsiteY63" fmla="*/ 1153522 h 2584388"/>
                <a:gd name="connsiteX64" fmla="*/ 1074046 w 2556223"/>
                <a:gd name="connsiteY64" fmla="*/ 1134049 h 2584388"/>
                <a:gd name="connsiteX65" fmla="*/ 1057901 w 2556223"/>
                <a:gd name="connsiteY65" fmla="*/ 1120615 h 2584388"/>
                <a:gd name="connsiteX66" fmla="*/ 1035100 w 2556223"/>
                <a:gd name="connsiteY66" fmla="*/ 1110262 h 2584388"/>
                <a:gd name="connsiteX67" fmla="*/ 1009094 w 2556223"/>
                <a:gd name="connsiteY67" fmla="*/ 1100525 h 2584388"/>
                <a:gd name="connsiteX68" fmla="*/ 983089 w 2556223"/>
                <a:gd name="connsiteY68" fmla="*/ 1088447 h 2584388"/>
                <a:gd name="connsiteX69" fmla="*/ 960288 w 2556223"/>
                <a:gd name="connsiteY69" fmla="*/ 1071438 h 2584388"/>
                <a:gd name="connsiteX70" fmla="*/ 944142 w 2556223"/>
                <a:gd name="connsiteY70" fmla="*/ 1046912 h 2584388"/>
                <a:gd name="connsiteX71" fmla="*/ 938103 w 2556223"/>
                <a:gd name="connsiteY71" fmla="*/ 1012033 h 2584388"/>
                <a:gd name="connsiteX72" fmla="*/ 944266 w 2556223"/>
                <a:gd name="connsiteY72" fmla="*/ 978386 h 2584388"/>
                <a:gd name="connsiteX73" fmla="*/ 962013 w 2556223"/>
                <a:gd name="connsiteY73" fmla="*/ 951888 h 2584388"/>
                <a:gd name="connsiteX74" fmla="*/ 990484 w 2556223"/>
                <a:gd name="connsiteY74" fmla="*/ 933524 h 2584388"/>
                <a:gd name="connsiteX75" fmla="*/ 1028814 w 2556223"/>
                <a:gd name="connsiteY75" fmla="*/ 924033 h 2584388"/>
                <a:gd name="connsiteX76" fmla="*/ 1033744 w 2556223"/>
                <a:gd name="connsiteY76" fmla="*/ 874488 h 2584388"/>
                <a:gd name="connsiteX77" fmla="*/ 1034853 w 2556223"/>
                <a:gd name="connsiteY77" fmla="*/ 871160 h 2584388"/>
                <a:gd name="connsiteX78" fmla="*/ 1038058 w 2556223"/>
                <a:gd name="connsiteY78" fmla="*/ 868695 h 2584388"/>
                <a:gd name="connsiteX79" fmla="*/ 1044343 w 2556223"/>
                <a:gd name="connsiteY79" fmla="*/ 867093 h 2584388"/>
                <a:gd name="connsiteX80" fmla="*/ 1054696 w 2556223"/>
                <a:gd name="connsiteY80" fmla="*/ 866600 h 2584388"/>
                <a:gd name="connsiteX81" fmla="*/ 540100 w 2556223"/>
                <a:gd name="connsiteY81" fmla="*/ 705161 h 2584388"/>
                <a:gd name="connsiteX82" fmla="*/ 659647 w 2556223"/>
                <a:gd name="connsiteY82" fmla="*/ 1342252 h 2584388"/>
                <a:gd name="connsiteX83" fmla="*/ 0 w 2556223"/>
                <a:gd name="connsiteY83" fmla="*/ 770030 h 2584388"/>
                <a:gd name="connsiteX84" fmla="*/ 57420 w 2556223"/>
                <a:gd name="connsiteY84" fmla="*/ 810871 h 2584388"/>
                <a:gd name="connsiteX85" fmla="*/ 238713 w 2556223"/>
                <a:gd name="connsiteY85" fmla="*/ 856815 h 2584388"/>
                <a:gd name="connsiteX86" fmla="*/ 494446 w 2556223"/>
                <a:gd name="connsiteY86" fmla="*/ 757925 h 2584388"/>
                <a:gd name="connsiteX87" fmla="*/ 2054580 w 2556223"/>
                <a:gd name="connsiteY87" fmla="*/ 10475 h 2584388"/>
                <a:gd name="connsiteX88" fmla="*/ 2556223 w 2556223"/>
                <a:gd name="connsiteY88" fmla="*/ 445634 h 2584388"/>
                <a:gd name="connsiteX89" fmla="*/ 2556223 w 2556223"/>
                <a:gd name="connsiteY89" fmla="*/ 2584388 h 2584388"/>
                <a:gd name="connsiteX90" fmla="*/ 1454287 w 2556223"/>
                <a:gd name="connsiteY90" fmla="*/ 2584388 h 2584388"/>
                <a:gd name="connsiteX91" fmla="*/ 903707 w 2556223"/>
                <a:gd name="connsiteY91" fmla="*/ 2106778 h 2584388"/>
                <a:gd name="connsiteX92" fmla="*/ 965182 w 2556223"/>
                <a:gd name="connsiteY92" fmla="*/ 2130987 h 2584388"/>
                <a:gd name="connsiteX93" fmla="*/ 1039867 w 2556223"/>
                <a:gd name="connsiteY93" fmla="*/ 2140402 h 2584388"/>
                <a:gd name="connsiteX94" fmla="*/ 1287670 w 2556223"/>
                <a:gd name="connsiteY94" fmla="*/ 2008533 h 2584388"/>
                <a:gd name="connsiteX95" fmla="*/ 1296032 w 2556223"/>
                <a:gd name="connsiteY95" fmla="*/ 1993110 h 2584388"/>
                <a:gd name="connsiteX96" fmla="*/ 1297957 w 2556223"/>
                <a:gd name="connsiteY96" fmla="*/ 1993110 h 2584388"/>
                <a:gd name="connsiteX97" fmla="*/ 1298974 w 2556223"/>
                <a:gd name="connsiteY97" fmla="*/ 1987687 h 2584388"/>
                <a:gd name="connsiteX98" fmla="*/ 1315223 w 2556223"/>
                <a:gd name="connsiteY98" fmla="*/ 1957726 h 2584388"/>
                <a:gd name="connsiteX99" fmla="*/ 1338707 w 2556223"/>
                <a:gd name="connsiteY99" fmla="*/ 1841304 h 2584388"/>
                <a:gd name="connsiteX100" fmla="*/ 1334423 w 2556223"/>
                <a:gd name="connsiteY100" fmla="*/ 1798774 h 2584388"/>
                <a:gd name="connsiteX101" fmla="*/ 1540713 w 2556223"/>
                <a:gd name="connsiteY101" fmla="*/ 699420 h 2584388"/>
                <a:gd name="connsiteX102" fmla="*/ 1591334 w 2556223"/>
                <a:gd name="connsiteY102" fmla="*/ 757925 h 2584388"/>
                <a:gd name="connsiteX103" fmla="*/ 1847066 w 2556223"/>
                <a:gd name="connsiteY103" fmla="*/ 856816 h 2584388"/>
                <a:gd name="connsiteX104" fmla="*/ 2162451 w 2556223"/>
                <a:gd name="connsiteY104" fmla="*/ 688982 h 2584388"/>
                <a:gd name="connsiteX105" fmla="*/ 2189399 w 2556223"/>
                <a:gd name="connsiteY105" fmla="*/ 639289 h 2584388"/>
                <a:gd name="connsiteX106" fmla="*/ 1558596 w 2556223"/>
                <a:gd name="connsiteY106" fmla="*/ 639289 h 2584388"/>
                <a:gd name="connsiteX107" fmla="*/ 1662237 w 2556223"/>
                <a:gd name="connsiteY107" fmla="*/ 578005 h 2584388"/>
                <a:gd name="connsiteX108" fmla="*/ 2033305 w 2556223"/>
                <a:gd name="connsiteY108" fmla="*/ 87839 h 2584388"/>
                <a:gd name="connsiteX109" fmla="*/ 26115 w 2556223"/>
                <a:gd name="connsiteY109" fmla="*/ 0 h 2584388"/>
                <a:gd name="connsiteX110" fmla="*/ 554843 w 2556223"/>
                <a:gd name="connsiteY110" fmla="*/ 458654 h 2584388"/>
                <a:gd name="connsiteX111" fmla="*/ 483847 w 2556223"/>
                <a:gd name="connsiteY111" fmla="*/ 427672 h 2584388"/>
                <a:gd name="connsiteX112" fmla="*/ 72593 w 2556223"/>
                <a:gd name="connsiteY112" fmla="*/ 78434 h 2584388"/>
                <a:gd name="connsiteX113" fmla="*/ 23552 w 2556223"/>
                <a:gd name="connsiteY113" fmla="*/ 2955 h 258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2556223" h="2584388">
                  <a:moveTo>
                    <a:pt x="1054696" y="866600"/>
                  </a:moveTo>
                  <a:cubicBezTo>
                    <a:pt x="1059790" y="866600"/>
                    <a:pt x="1064022" y="866846"/>
                    <a:pt x="1067391" y="867339"/>
                  </a:cubicBezTo>
                  <a:cubicBezTo>
                    <a:pt x="1070760" y="867832"/>
                    <a:pt x="1073348" y="868531"/>
                    <a:pt x="1075155" y="869434"/>
                  </a:cubicBezTo>
                  <a:cubicBezTo>
                    <a:pt x="1076963" y="870338"/>
                    <a:pt x="1078113" y="871530"/>
                    <a:pt x="1078606" y="873009"/>
                  </a:cubicBezTo>
                  <a:cubicBezTo>
                    <a:pt x="1079099" y="874488"/>
                    <a:pt x="1079346" y="876131"/>
                    <a:pt x="1079346" y="877939"/>
                  </a:cubicBezTo>
                  <a:lnTo>
                    <a:pt x="1074416" y="924526"/>
                  </a:lnTo>
                  <a:cubicBezTo>
                    <a:pt x="1079017" y="925184"/>
                    <a:pt x="1083865" y="926088"/>
                    <a:pt x="1088959" y="927238"/>
                  </a:cubicBezTo>
                  <a:cubicBezTo>
                    <a:pt x="1094053" y="928388"/>
                    <a:pt x="1098819" y="929744"/>
                    <a:pt x="1103256" y="931305"/>
                  </a:cubicBezTo>
                  <a:cubicBezTo>
                    <a:pt x="1107693" y="932866"/>
                    <a:pt x="1111719" y="934510"/>
                    <a:pt x="1115334" y="936235"/>
                  </a:cubicBezTo>
                  <a:cubicBezTo>
                    <a:pt x="1118950" y="937961"/>
                    <a:pt x="1121456" y="939522"/>
                    <a:pt x="1122852" y="940919"/>
                  </a:cubicBezTo>
                  <a:cubicBezTo>
                    <a:pt x="1124249" y="942315"/>
                    <a:pt x="1125317" y="943712"/>
                    <a:pt x="1126057" y="945109"/>
                  </a:cubicBezTo>
                  <a:cubicBezTo>
                    <a:pt x="1126796" y="946506"/>
                    <a:pt x="1127372" y="948231"/>
                    <a:pt x="1127782" y="950285"/>
                  </a:cubicBezTo>
                  <a:cubicBezTo>
                    <a:pt x="1128193" y="952340"/>
                    <a:pt x="1128481" y="954805"/>
                    <a:pt x="1128645" y="957680"/>
                  </a:cubicBezTo>
                  <a:cubicBezTo>
                    <a:pt x="1128809" y="960556"/>
                    <a:pt x="1128892" y="963884"/>
                    <a:pt x="1128892" y="967663"/>
                  </a:cubicBezTo>
                  <a:cubicBezTo>
                    <a:pt x="1128892" y="972758"/>
                    <a:pt x="1128768" y="976948"/>
                    <a:pt x="1128522" y="980235"/>
                  </a:cubicBezTo>
                  <a:cubicBezTo>
                    <a:pt x="1128275" y="983521"/>
                    <a:pt x="1127824" y="986027"/>
                    <a:pt x="1127166" y="987753"/>
                  </a:cubicBezTo>
                  <a:cubicBezTo>
                    <a:pt x="1126509" y="989478"/>
                    <a:pt x="1125769" y="990629"/>
                    <a:pt x="1124948" y="991204"/>
                  </a:cubicBezTo>
                  <a:cubicBezTo>
                    <a:pt x="1124126" y="991779"/>
                    <a:pt x="1123140" y="992067"/>
                    <a:pt x="1121990" y="992067"/>
                  </a:cubicBezTo>
                  <a:cubicBezTo>
                    <a:pt x="1119853" y="992067"/>
                    <a:pt x="1116731" y="990998"/>
                    <a:pt x="1112623" y="988862"/>
                  </a:cubicBezTo>
                  <a:cubicBezTo>
                    <a:pt x="1108515" y="986726"/>
                    <a:pt x="1103461" y="984425"/>
                    <a:pt x="1097463" y="981960"/>
                  </a:cubicBezTo>
                  <a:cubicBezTo>
                    <a:pt x="1091465" y="979495"/>
                    <a:pt x="1084563" y="977195"/>
                    <a:pt x="1076758" y="975058"/>
                  </a:cubicBezTo>
                  <a:cubicBezTo>
                    <a:pt x="1068952" y="972922"/>
                    <a:pt x="1060366" y="971854"/>
                    <a:pt x="1050999" y="971854"/>
                  </a:cubicBezTo>
                  <a:cubicBezTo>
                    <a:pt x="1042454" y="971854"/>
                    <a:pt x="1035141" y="972675"/>
                    <a:pt x="1029061" y="974319"/>
                  </a:cubicBezTo>
                  <a:cubicBezTo>
                    <a:pt x="1022980" y="975962"/>
                    <a:pt x="1018050" y="978263"/>
                    <a:pt x="1014271" y="981221"/>
                  </a:cubicBezTo>
                  <a:cubicBezTo>
                    <a:pt x="1010491" y="984179"/>
                    <a:pt x="1007697" y="987712"/>
                    <a:pt x="1005890" y="991820"/>
                  </a:cubicBezTo>
                  <a:cubicBezTo>
                    <a:pt x="1004082" y="995928"/>
                    <a:pt x="1003178" y="1000447"/>
                    <a:pt x="1003178" y="1005377"/>
                  </a:cubicBezTo>
                  <a:cubicBezTo>
                    <a:pt x="1003178" y="1013101"/>
                    <a:pt x="1005233" y="1019592"/>
                    <a:pt x="1009341" y="1024851"/>
                  </a:cubicBezTo>
                  <a:cubicBezTo>
                    <a:pt x="1013449" y="1030109"/>
                    <a:pt x="1018913" y="1034628"/>
                    <a:pt x="1025733" y="1038408"/>
                  </a:cubicBezTo>
                  <a:cubicBezTo>
                    <a:pt x="1032553" y="1042188"/>
                    <a:pt x="1040276" y="1045638"/>
                    <a:pt x="1048903" y="1048761"/>
                  </a:cubicBezTo>
                  <a:cubicBezTo>
                    <a:pt x="1057531" y="1051883"/>
                    <a:pt x="1066323" y="1055170"/>
                    <a:pt x="1075279" y="1058621"/>
                  </a:cubicBezTo>
                  <a:cubicBezTo>
                    <a:pt x="1084235" y="1062072"/>
                    <a:pt x="1093026" y="1066057"/>
                    <a:pt x="1101654" y="1070576"/>
                  </a:cubicBezTo>
                  <a:cubicBezTo>
                    <a:pt x="1110281" y="1075095"/>
                    <a:pt x="1117964" y="1080682"/>
                    <a:pt x="1124701" y="1087337"/>
                  </a:cubicBezTo>
                  <a:cubicBezTo>
                    <a:pt x="1131439" y="1093993"/>
                    <a:pt x="1136862" y="1102045"/>
                    <a:pt x="1140970" y="1111494"/>
                  </a:cubicBezTo>
                  <a:cubicBezTo>
                    <a:pt x="1145078" y="1120943"/>
                    <a:pt x="1147132" y="1132323"/>
                    <a:pt x="1147132" y="1145634"/>
                  </a:cubicBezTo>
                  <a:cubicBezTo>
                    <a:pt x="1147132" y="1159766"/>
                    <a:pt x="1144626" y="1172502"/>
                    <a:pt x="1139614" y="1183841"/>
                  </a:cubicBezTo>
                  <a:cubicBezTo>
                    <a:pt x="1134602" y="1195180"/>
                    <a:pt x="1127495" y="1204957"/>
                    <a:pt x="1118292" y="1213174"/>
                  </a:cubicBezTo>
                  <a:cubicBezTo>
                    <a:pt x="1109090" y="1221391"/>
                    <a:pt x="1097997" y="1227964"/>
                    <a:pt x="1085015" y="1232894"/>
                  </a:cubicBezTo>
                  <a:cubicBezTo>
                    <a:pt x="1072033" y="1237824"/>
                    <a:pt x="1057654" y="1240946"/>
                    <a:pt x="1041878" y="1242261"/>
                  </a:cubicBezTo>
                  <a:lnTo>
                    <a:pt x="1036702" y="1295011"/>
                  </a:lnTo>
                  <a:cubicBezTo>
                    <a:pt x="1036538" y="1296326"/>
                    <a:pt x="1036168" y="1297476"/>
                    <a:pt x="1035593" y="1298462"/>
                  </a:cubicBezTo>
                  <a:cubicBezTo>
                    <a:pt x="1035018" y="1299448"/>
                    <a:pt x="1033949" y="1300269"/>
                    <a:pt x="1032388" y="1300927"/>
                  </a:cubicBezTo>
                  <a:cubicBezTo>
                    <a:pt x="1030827" y="1301584"/>
                    <a:pt x="1028691" y="1302118"/>
                    <a:pt x="1025979" y="1302529"/>
                  </a:cubicBezTo>
                  <a:cubicBezTo>
                    <a:pt x="1023268" y="1302940"/>
                    <a:pt x="1019858" y="1303145"/>
                    <a:pt x="1015750" y="1303145"/>
                  </a:cubicBezTo>
                  <a:cubicBezTo>
                    <a:pt x="1010491" y="1303145"/>
                    <a:pt x="1006260" y="1302899"/>
                    <a:pt x="1003055" y="1302406"/>
                  </a:cubicBezTo>
                  <a:cubicBezTo>
                    <a:pt x="999851" y="1301913"/>
                    <a:pt x="997345" y="1301214"/>
                    <a:pt x="995537" y="1300311"/>
                  </a:cubicBezTo>
                  <a:cubicBezTo>
                    <a:pt x="993729" y="1299407"/>
                    <a:pt x="992538" y="1298215"/>
                    <a:pt x="991963" y="1296736"/>
                  </a:cubicBezTo>
                  <a:cubicBezTo>
                    <a:pt x="991388" y="1295257"/>
                    <a:pt x="991264" y="1293614"/>
                    <a:pt x="991593" y="1291806"/>
                  </a:cubicBezTo>
                  <a:lnTo>
                    <a:pt x="996769" y="1241768"/>
                  </a:lnTo>
                  <a:cubicBezTo>
                    <a:pt x="989703" y="1240782"/>
                    <a:pt x="983048" y="1239508"/>
                    <a:pt x="976803" y="1237947"/>
                  </a:cubicBezTo>
                  <a:cubicBezTo>
                    <a:pt x="970559" y="1236386"/>
                    <a:pt x="964889" y="1234660"/>
                    <a:pt x="959795" y="1232770"/>
                  </a:cubicBezTo>
                  <a:cubicBezTo>
                    <a:pt x="954701" y="1230881"/>
                    <a:pt x="950305" y="1228950"/>
                    <a:pt x="946607" y="1226978"/>
                  </a:cubicBezTo>
                  <a:cubicBezTo>
                    <a:pt x="942910" y="1225006"/>
                    <a:pt x="940116" y="1223075"/>
                    <a:pt x="938227" y="1221185"/>
                  </a:cubicBezTo>
                  <a:cubicBezTo>
                    <a:pt x="936337" y="1219295"/>
                    <a:pt x="934981" y="1216502"/>
                    <a:pt x="934159" y="1212804"/>
                  </a:cubicBezTo>
                  <a:cubicBezTo>
                    <a:pt x="933338" y="1209107"/>
                    <a:pt x="932927" y="1203643"/>
                    <a:pt x="932927" y="1196412"/>
                  </a:cubicBezTo>
                  <a:cubicBezTo>
                    <a:pt x="932927" y="1190825"/>
                    <a:pt x="933091" y="1186224"/>
                    <a:pt x="933420" y="1182608"/>
                  </a:cubicBezTo>
                  <a:cubicBezTo>
                    <a:pt x="933749" y="1178993"/>
                    <a:pt x="934324" y="1176200"/>
                    <a:pt x="935145" y="1174228"/>
                  </a:cubicBezTo>
                  <a:cubicBezTo>
                    <a:pt x="935967" y="1172256"/>
                    <a:pt x="936994" y="1170900"/>
                    <a:pt x="938227" y="1170160"/>
                  </a:cubicBezTo>
                  <a:cubicBezTo>
                    <a:pt x="939459" y="1169421"/>
                    <a:pt x="940897" y="1169051"/>
                    <a:pt x="942540" y="1169051"/>
                  </a:cubicBezTo>
                  <a:cubicBezTo>
                    <a:pt x="944677" y="1169051"/>
                    <a:pt x="947799" y="1170284"/>
                    <a:pt x="951907" y="1172749"/>
                  </a:cubicBezTo>
                  <a:cubicBezTo>
                    <a:pt x="956015" y="1175214"/>
                    <a:pt x="961274" y="1177925"/>
                    <a:pt x="967683" y="1180883"/>
                  </a:cubicBezTo>
                  <a:cubicBezTo>
                    <a:pt x="974092" y="1183841"/>
                    <a:pt x="981856" y="1186552"/>
                    <a:pt x="990977" y="1189017"/>
                  </a:cubicBezTo>
                  <a:cubicBezTo>
                    <a:pt x="1000097" y="1191482"/>
                    <a:pt x="1010820" y="1192715"/>
                    <a:pt x="1023145" y="1192715"/>
                  </a:cubicBezTo>
                  <a:cubicBezTo>
                    <a:pt x="1042371" y="1192715"/>
                    <a:pt x="1056668" y="1189141"/>
                    <a:pt x="1066035" y="1181992"/>
                  </a:cubicBezTo>
                  <a:cubicBezTo>
                    <a:pt x="1075402" y="1174844"/>
                    <a:pt x="1080085" y="1165354"/>
                    <a:pt x="1080085" y="1153522"/>
                  </a:cubicBezTo>
                  <a:cubicBezTo>
                    <a:pt x="1080085" y="1145634"/>
                    <a:pt x="1078072" y="1139143"/>
                    <a:pt x="1074046" y="1134049"/>
                  </a:cubicBezTo>
                  <a:cubicBezTo>
                    <a:pt x="1070020" y="1128954"/>
                    <a:pt x="1064638" y="1124476"/>
                    <a:pt x="1057901" y="1120615"/>
                  </a:cubicBezTo>
                  <a:cubicBezTo>
                    <a:pt x="1051163" y="1116753"/>
                    <a:pt x="1043563" y="1113302"/>
                    <a:pt x="1035100" y="1110262"/>
                  </a:cubicBezTo>
                  <a:cubicBezTo>
                    <a:pt x="1026637" y="1107222"/>
                    <a:pt x="1017968" y="1103976"/>
                    <a:pt x="1009094" y="1100525"/>
                  </a:cubicBezTo>
                  <a:cubicBezTo>
                    <a:pt x="1000220" y="1097074"/>
                    <a:pt x="991552" y="1093048"/>
                    <a:pt x="983089" y="1088447"/>
                  </a:cubicBezTo>
                  <a:cubicBezTo>
                    <a:pt x="974626" y="1083845"/>
                    <a:pt x="967026" y="1078176"/>
                    <a:pt x="960288" y="1071438"/>
                  </a:cubicBezTo>
                  <a:cubicBezTo>
                    <a:pt x="953550" y="1064701"/>
                    <a:pt x="948169" y="1056525"/>
                    <a:pt x="944142" y="1046912"/>
                  </a:cubicBezTo>
                  <a:cubicBezTo>
                    <a:pt x="940116" y="1037299"/>
                    <a:pt x="938103" y="1025672"/>
                    <a:pt x="938103" y="1012033"/>
                  </a:cubicBezTo>
                  <a:cubicBezTo>
                    <a:pt x="938103" y="999708"/>
                    <a:pt x="940157" y="988492"/>
                    <a:pt x="944266" y="978386"/>
                  </a:cubicBezTo>
                  <a:cubicBezTo>
                    <a:pt x="948374" y="968280"/>
                    <a:pt x="954290" y="959447"/>
                    <a:pt x="962013" y="951888"/>
                  </a:cubicBezTo>
                  <a:cubicBezTo>
                    <a:pt x="969737" y="944328"/>
                    <a:pt x="979227" y="938207"/>
                    <a:pt x="990484" y="933524"/>
                  </a:cubicBezTo>
                  <a:cubicBezTo>
                    <a:pt x="1001740" y="928840"/>
                    <a:pt x="1014517" y="925677"/>
                    <a:pt x="1028814" y="924033"/>
                  </a:cubicBezTo>
                  <a:lnTo>
                    <a:pt x="1033744" y="874488"/>
                  </a:lnTo>
                  <a:cubicBezTo>
                    <a:pt x="1033908" y="873173"/>
                    <a:pt x="1034278" y="872064"/>
                    <a:pt x="1034853" y="871160"/>
                  </a:cubicBezTo>
                  <a:cubicBezTo>
                    <a:pt x="1035428" y="870256"/>
                    <a:pt x="1036496" y="869434"/>
                    <a:pt x="1038058" y="868695"/>
                  </a:cubicBezTo>
                  <a:cubicBezTo>
                    <a:pt x="1039619" y="867956"/>
                    <a:pt x="1041714" y="867421"/>
                    <a:pt x="1044343" y="867093"/>
                  </a:cubicBezTo>
                  <a:cubicBezTo>
                    <a:pt x="1046973" y="866764"/>
                    <a:pt x="1050424" y="866600"/>
                    <a:pt x="1054696" y="866600"/>
                  </a:cubicBezTo>
                  <a:close/>
                  <a:moveTo>
                    <a:pt x="540100" y="705161"/>
                  </a:moveTo>
                  <a:lnTo>
                    <a:pt x="659647" y="1342252"/>
                  </a:lnTo>
                  <a:lnTo>
                    <a:pt x="0" y="770030"/>
                  </a:lnTo>
                  <a:lnTo>
                    <a:pt x="57420" y="810871"/>
                  </a:lnTo>
                  <a:cubicBezTo>
                    <a:pt x="111312" y="840172"/>
                    <a:pt x="173071" y="856816"/>
                    <a:pt x="238713" y="856815"/>
                  </a:cubicBezTo>
                  <a:cubicBezTo>
                    <a:pt x="337177" y="856815"/>
                    <a:pt x="426902" y="819368"/>
                    <a:pt x="494446" y="757925"/>
                  </a:cubicBezTo>
                  <a:close/>
                  <a:moveTo>
                    <a:pt x="2054580" y="10475"/>
                  </a:moveTo>
                  <a:lnTo>
                    <a:pt x="2556223" y="445634"/>
                  </a:lnTo>
                  <a:lnTo>
                    <a:pt x="2556223" y="2584388"/>
                  </a:lnTo>
                  <a:lnTo>
                    <a:pt x="1454287" y="2584388"/>
                  </a:lnTo>
                  <a:lnTo>
                    <a:pt x="903707" y="2106778"/>
                  </a:lnTo>
                  <a:lnTo>
                    <a:pt x="965182" y="2130987"/>
                  </a:lnTo>
                  <a:cubicBezTo>
                    <a:pt x="989054" y="2137133"/>
                    <a:pt x="1014078" y="2140403"/>
                    <a:pt x="1039867" y="2140402"/>
                  </a:cubicBezTo>
                  <a:cubicBezTo>
                    <a:pt x="1143020" y="2140403"/>
                    <a:pt x="1233965" y="2088094"/>
                    <a:pt x="1287670" y="2008533"/>
                  </a:cubicBezTo>
                  <a:lnTo>
                    <a:pt x="1296032" y="1993110"/>
                  </a:lnTo>
                  <a:lnTo>
                    <a:pt x="1297957" y="1993110"/>
                  </a:lnTo>
                  <a:lnTo>
                    <a:pt x="1298974" y="1987687"/>
                  </a:lnTo>
                  <a:lnTo>
                    <a:pt x="1315223" y="1957726"/>
                  </a:lnTo>
                  <a:cubicBezTo>
                    <a:pt x="1330345" y="1921943"/>
                    <a:pt x="1338706" y="1882600"/>
                    <a:pt x="1338707" y="1841304"/>
                  </a:cubicBezTo>
                  <a:lnTo>
                    <a:pt x="1334423" y="1798774"/>
                  </a:lnTo>
                  <a:lnTo>
                    <a:pt x="1540713" y="699420"/>
                  </a:lnTo>
                  <a:lnTo>
                    <a:pt x="1591334" y="757925"/>
                  </a:lnTo>
                  <a:cubicBezTo>
                    <a:pt x="1658878" y="819367"/>
                    <a:pt x="1748601" y="856815"/>
                    <a:pt x="1847066" y="856816"/>
                  </a:cubicBezTo>
                  <a:cubicBezTo>
                    <a:pt x="1978350" y="856815"/>
                    <a:pt x="2094100" y="790240"/>
                    <a:pt x="2162451" y="688982"/>
                  </a:cubicBezTo>
                  <a:lnTo>
                    <a:pt x="2189399" y="639289"/>
                  </a:lnTo>
                  <a:lnTo>
                    <a:pt x="1558596" y="639289"/>
                  </a:lnTo>
                  <a:lnTo>
                    <a:pt x="1662237" y="578005"/>
                  </a:lnTo>
                  <a:cubicBezTo>
                    <a:pt x="1835788" y="456648"/>
                    <a:pt x="1967454" y="285800"/>
                    <a:pt x="2033305" y="87839"/>
                  </a:cubicBezTo>
                  <a:close/>
                  <a:moveTo>
                    <a:pt x="26115" y="0"/>
                  </a:moveTo>
                  <a:lnTo>
                    <a:pt x="554843" y="458654"/>
                  </a:lnTo>
                  <a:lnTo>
                    <a:pt x="483847" y="427672"/>
                  </a:lnTo>
                  <a:cubicBezTo>
                    <a:pt x="318563" y="343718"/>
                    <a:pt x="177407" y="223498"/>
                    <a:pt x="72593" y="78434"/>
                  </a:cubicBezTo>
                  <a:lnTo>
                    <a:pt x="23552" y="295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dirty="0">
                <a:latin typeface="Inter" panose="02000503000000020004" pitchFamily="50" charset="0"/>
                <a:ea typeface="Inter" panose="02000503000000020004" pitchFamily="50" charset="0"/>
                <a:cs typeface="Inter" panose="02000503000000020004" pitchFamily="50" charset="0"/>
              </a:endParaRPr>
            </a:p>
          </p:txBody>
        </p:sp>
      </p:grpSp>
      <p:sp>
        <p:nvSpPr>
          <p:cNvPr id="82" name="Volume">
            <a:extLst>
              <a:ext uri="{FF2B5EF4-FFF2-40B4-BE49-F238E27FC236}">
                <a16:creationId xmlns:a16="http://schemas.microsoft.com/office/drawing/2014/main" id="{A656168F-3A18-5E43-8F25-1C50E6413D48}"/>
              </a:ext>
            </a:extLst>
          </p:cNvPr>
          <p:cNvSpPr/>
          <p:nvPr/>
        </p:nvSpPr>
        <p:spPr>
          <a:xfrm>
            <a:off x="10293154" y="7637731"/>
            <a:ext cx="3009117" cy="4431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Cash Cows</a:t>
            </a:r>
          </a:p>
        </p:txBody>
      </p:sp>
      <p:pic>
        <p:nvPicPr>
          <p:cNvPr id="2" name="Grafik 1">
            <a:extLst>
              <a:ext uri="{FF2B5EF4-FFF2-40B4-BE49-F238E27FC236}">
                <a16:creationId xmlns:a16="http://schemas.microsoft.com/office/drawing/2014/main" id="{C030CB89-E258-907F-1484-ABC1CC6BC856}"/>
              </a:ext>
            </a:extLst>
          </p:cNvPr>
          <p:cNvPicPr>
            <a:picLocks noChangeAspect="1"/>
          </p:cNvPicPr>
          <p:nvPr/>
        </p:nvPicPr>
        <p:blipFill>
          <a:blip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41142" y="12086200"/>
            <a:ext cx="4878603" cy="1080539"/>
          </a:xfrm>
          <a:prstGeom prst="rect">
            <a:avLst/>
          </a:prstGeom>
        </p:spPr>
      </p:pic>
    </p:spTree>
    <p:extLst>
      <p:ext uri="{BB962C8B-B14F-4D97-AF65-F5344CB8AC3E}">
        <p14:creationId xmlns:p14="http://schemas.microsoft.com/office/powerpoint/2010/main" val="146031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Rounded Corners 4">
            <a:extLst>
              <a:ext uri="{FF2B5EF4-FFF2-40B4-BE49-F238E27FC236}">
                <a16:creationId xmlns:a16="http://schemas.microsoft.com/office/drawing/2014/main" id="{AD84AB8C-48D0-4448-83C5-D66FA4AE050A}"/>
              </a:ext>
            </a:extLst>
          </p:cNvPr>
          <p:cNvSpPr/>
          <p:nvPr/>
        </p:nvSpPr>
        <p:spPr>
          <a:xfrm>
            <a:off x="8200407" y="7862250"/>
            <a:ext cx="5506858" cy="4094865"/>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36" name="Rectangle: Rounded Corners 4">
            <a:extLst>
              <a:ext uri="{FF2B5EF4-FFF2-40B4-BE49-F238E27FC236}">
                <a16:creationId xmlns:a16="http://schemas.microsoft.com/office/drawing/2014/main" id="{9AB01E36-CF8A-A445-913F-51C8228391AC}"/>
              </a:ext>
            </a:extLst>
          </p:cNvPr>
          <p:cNvSpPr/>
          <p:nvPr/>
        </p:nvSpPr>
        <p:spPr>
          <a:xfrm>
            <a:off x="2169599" y="7875917"/>
            <a:ext cx="5506858" cy="4094865"/>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35" name="Rectangle: Rounded Corners 4">
            <a:extLst>
              <a:ext uri="{FF2B5EF4-FFF2-40B4-BE49-F238E27FC236}">
                <a16:creationId xmlns:a16="http://schemas.microsoft.com/office/drawing/2014/main" id="{677156A0-5C13-C142-8C13-1344699E48C3}"/>
              </a:ext>
            </a:extLst>
          </p:cNvPr>
          <p:cNvSpPr/>
          <p:nvPr/>
        </p:nvSpPr>
        <p:spPr>
          <a:xfrm>
            <a:off x="8200407" y="3390702"/>
            <a:ext cx="5506858" cy="4094865"/>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grpSp>
        <p:nvGrpSpPr>
          <p:cNvPr id="49" name="Group 48">
            <a:extLst>
              <a:ext uri="{FF2B5EF4-FFF2-40B4-BE49-F238E27FC236}">
                <a16:creationId xmlns:a16="http://schemas.microsoft.com/office/drawing/2014/main" id="{D7FEBAE0-5A04-40EE-A62B-AA7470EB8BCC}"/>
              </a:ext>
            </a:extLst>
          </p:cNvPr>
          <p:cNvGrpSpPr/>
          <p:nvPr/>
        </p:nvGrpSpPr>
        <p:grpSpPr>
          <a:xfrm>
            <a:off x="548717" y="2865281"/>
            <a:ext cx="13698732" cy="10296756"/>
            <a:chOff x="330700" y="1409700"/>
            <a:chExt cx="6851150" cy="5149719"/>
          </a:xfrm>
        </p:grpSpPr>
        <p:grpSp>
          <p:nvGrpSpPr>
            <p:cNvPr id="40" name="Group 39">
              <a:extLst>
                <a:ext uri="{FF2B5EF4-FFF2-40B4-BE49-F238E27FC236}">
                  <a16:creationId xmlns:a16="http://schemas.microsoft.com/office/drawing/2014/main" id="{3777CCC9-DBA0-483E-8B53-13721EEB4672}"/>
                </a:ext>
              </a:extLst>
            </p:cNvPr>
            <p:cNvGrpSpPr/>
            <p:nvPr/>
          </p:nvGrpSpPr>
          <p:grpSpPr>
            <a:xfrm>
              <a:off x="882363" y="1409700"/>
              <a:ext cx="6299487" cy="4882664"/>
              <a:chOff x="841829" y="1257300"/>
              <a:chExt cx="6299487" cy="4882664"/>
            </a:xfrm>
          </p:grpSpPr>
          <p:sp>
            <p:nvSpPr>
              <p:cNvPr id="5" name="Rectangle: Rounded Corners 4">
                <a:extLst>
                  <a:ext uri="{FF2B5EF4-FFF2-40B4-BE49-F238E27FC236}">
                    <a16:creationId xmlns:a16="http://schemas.microsoft.com/office/drawing/2014/main" id="{03A1D8AB-F9A4-41DB-B6B3-F8A5AEB4DB18}"/>
                  </a:ext>
                </a:extLst>
              </p:cNvPr>
              <p:cNvSpPr/>
              <p:nvPr/>
            </p:nvSpPr>
            <p:spPr>
              <a:xfrm>
                <a:off x="1100818" y="1520079"/>
                <a:ext cx="2754146" cy="2047966"/>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10" name="Rectangle: Top Corners Rounded 9">
                <a:extLst>
                  <a:ext uri="{FF2B5EF4-FFF2-40B4-BE49-F238E27FC236}">
                    <a16:creationId xmlns:a16="http://schemas.microsoft.com/office/drawing/2014/main" id="{71090F25-D939-416B-973F-7D8685FF192A}"/>
                  </a:ext>
                </a:extLst>
              </p:cNvPr>
              <p:cNvSpPr/>
              <p:nvPr/>
            </p:nvSpPr>
            <p:spPr>
              <a:xfrm>
                <a:off x="1100818" y="1520079"/>
                <a:ext cx="2754146" cy="341433"/>
              </a:xfrm>
              <a:prstGeom prst="round2SameRect">
                <a:avLst>
                  <a:gd name="adj1" fmla="val 20411"/>
                  <a:gd name="adj2" fmla="val 0"/>
                </a:avLst>
              </a:prstGeom>
              <a:solidFill>
                <a:srgbClr val="353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11" name="Rectangle: Top Corners Rounded 10">
                <a:extLst>
                  <a:ext uri="{FF2B5EF4-FFF2-40B4-BE49-F238E27FC236}">
                    <a16:creationId xmlns:a16="http://schemas.microsoft.com/office/drawing/2014/main" id="{4F451CED-284C-4283-9A47-2F1CB6276137}"/>
                  </a:ext>
                </a:extLst>
              </p:cNvPr>
              <p:cNvSpPr/>
              <p:nvPr/>
            </p:nvSpPr>
            <p:spPr>
              <a:xfrm>
                <a:off x="4117008" y="1520079"/>
                <a:ext cx="2754146" cy="341433"/>
              </a:xfrm>
              <a:prstGeom prst="round2SameRect">
                <a:avLst>
                  <a:gd name="adj1" fmla="val 20411"/>
                  <a:gd name="adj2" fmla="val 0"/>
                </a:avLst>
              </a:prstGeom>
              <a:solidFill>
                <a:srgbClr val="353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12" name="Rectangle: Top Corners Rounded 11">
                <a:extLst>
                  <a:ext uri="{FF2B5EF4-FFF2-40B4-BE49-F238E27FC236}">
                    <a16:creationId xmlns:a16="http://schemas.microsoft.com/office/drawing/2014/main" id="{3860FCA8-A966-4AE4-9DCD-71C9AFFFD200}"/>
                  </a:ext>
                </a:extLst>
              </p:cNvPr>
              <p:cNvSpPr/>
              <p:nvPr/>
            </p:nvSpPr>
            <p:spPr>
              <a:xfrm>
                <a:off x="1100818" y="3751726"/>
                <a:ext cx="2754146" cy="341433"/>
              </a:xfrm>
              <a:prstGeom prst="round2SameRect">
                <a:avLst>
                  <a:gd name="adj1" fmla="val 20411"/>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13" name="Rectangle: Top Corners Rounded 12">
                <a:extLst>
                  <a:ext uri="{FF2B5EF4-FFF2-40B4-BE49-F238E27FC236}">
                    <a16:creationId xmlns:a16="http://schemas.microsoft.com/office/drawing/2014/main" id="{B973BF1E-EE8D-4157-9FD3-3BB5611C305B}"/>
                  </a:ext>
                </a:extLst>
              </p:cNvPr>
              <p:cNvSpPr/>
              <p:nvPr/>
            </p:nvSpPr>
            <p:spPr>
              <a:xfrm>
                <a:off x="4117008" y="3751726"/>
                <a:ext cx="2754146" cy="341433"/>
              </a:xfrm>
              <a:prstGeom prst="round2SameRect">
                <a:avLst>
                  <a:gd name="adj1" fmla="val 20411"/>
                  <a:gd name="adj2" fmla="val 0"/>
                </a:avLst>
              </a:prstGeom>
              <a:solidFill>
                <a:srgbClr val="3536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a:latin typeface="Inter" panose="02000503000000020004" pitchFamily="50" charset="0"/>
                  <a:ea typeface="Inter" panose="02000503000000020004" pitchFamily="50" charset="0"/>
                  <a:cs typeface="Inter" panose="02000503000000020004" pitchFamily="50" charset="0"/>
                </a:endParaRPr>
              </a:p>
            </p:txBody>
          </p:sp>
          <p:sp>
            <p:nvSpPr>
              <p:cNvPr id="16" name="TextBox 15">
                <a:extLst>
                  <a:ext uri="{FF2B5EF4-FFF2-40B4-BE49-F238E27FC236}">
                    <a16:creationId xmlns:a16="http://schemas.microsoft.com/office/drawing/2014/main" id="{C9ED72DE-367B-4FAA-AA19-BA479A550470}"/>
                  </a:ext>
                </a:extLst>
              </p:cNvPr>
              <p:cNvSpPr txBox="1"/>
              <p:nvPr/>
            </p:nvSpPr>
            <p:spPr>
              <a:xfrm>
                <a:off x="1393659" y="1561519"/>
                <a:ext cx="2168466" cy="261614"/>
              </a:xfrm>
              <a:prstGeom prst="rect">
                <a:avLst/>
              </a:prstGeom>
              <a:noFill/>
            </p:spPr>
            <p:txBody>
              <a:bodyPr wrap="square" rtlCol="0" anchor="ctr">
                <a:spAutoFit/>
              </a:bodyPr>
              <a:lstStyle/>
              <a:p>
                <a:pPr algn="ctr"/>
                <a:r>
                  <a:rPr lang="en-US" sz="2799" b="1" dirty="0">
                    <a:solidFill>
                      <a:schemeClr val="bg1"/>
                    </a:solidFill>
                    <a:latin typeface="Inter" panose="02000503000000020004" pitchFamily="50" charset="0"/>
                    <a:ea typeface="Inter" panose="02000503000000020004" pitchFamily="50" charset="0"/>
                    <a:cs typeface="Inter" panose="02000503000000020004" pitchFamily="50" charset="0"/>
                  </a:rPr>
                  <a:t>Questions Marks</a:t>
                </a:r>
              </a:p>
            </p:txBody>
          </p:sp>
          <p:sp>
            <p:nvSpPr>
              <p:cNvPr id="18" name="TextBox 17">
                <a:extLst>
                  <a:ext uri="{FF2B5EF4-FFF2-40B4-BE49-F238E27FC236}">
                    <a16:creationId xmlns:a16="http://schemas.microsoft.com/office/drawing/2014/main" id="{0347C7E6-B772-487A-B8F1-8459FE0A519C}"/>
                  </a:ext>
                </a:extLst>
              </p:cNvPr>
              <p:cNvSpPr txBox="1"/>
              <p:nvPr/>
            </p:nvSpPr>
            <p:spPr>
              <a:xfrm>
                <a:off x="1338477" y="2137740"/>
                <a:ext cx="2278828" cy="969428"/>
              </a:xfrm>
              <a:prstGeom prst="rect">
                <a:avLst/>
              </a:prstGeom>
              <a:noFill/>
            </p:spPr>
            <p:txBody>
              <a:bodyPr wrap="square" rtlCol="0" anchor="ctr">
                <a:spAutoFit/>
              </a:bodyPr>
              <a:lstStyle/>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Hoher</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a:t>
                </a: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Aufwand</a:t>
                </a: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Niedriger</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Marktanteil</a:t>
                </a:r>
              </a:p>
              <a:p>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p:txBody>
          </p:sp>
          <p:sp>
            <p:nvSpPr>
              <p:cNvPr id="19" name="TextBox 18">
                <a:extLst>
                  <a:ext uri="{FF2B5EF4-FFF2-40B4-BE49-F238E27FC236}">
                    <a16:creationId xmlns:a16="http://schemas.microsoft.com/office/drawing/2014/main" id="{0C54BB22-98F2-4D4A-9BAD-40D461F2B3D6}"/>
                  </a:ext>
                </a:extLst>
              </p:cNvPr>
              <p:cNvSpPr txBox="1"/>
              <p:nvPr/>
            </p:nvSpPr>
            <p:spPr>
              <a:xfrm>
                <a:off x="4409848" y="1561520"/>
                <a:ext cx="2168466" cy="261614"/>
              </a:xfrm>
              <a:prstGeom prst="rect">
                <a:avLst/>
              </a:prstGeom>
              <a:noFill/>
            </p:spPr>
            <p:txBody>
              <a:bodyPr wrap="square" rtlCol="0" anchor="ctr">
                <a:spAutoFit/>
              </a:bodyPr>
              <a:lstStyle/>
              <a:p>
                <a:pPr algn="ctr"/>
                <a:r>
                  <a:rPr lang="en-US" sz="2799" b="1" dirty="0">
                    <a:solidFill>
                      <a:schemeClr val="bg1"/>
                    </a:solidFill>
                    <a:latin typeface="Inter" panose="02000503000000020004" pitchFamily="50" charset="0"/>
                    <a:ea typeface="Inter" panose="02000503000000020004" pitchFamily="50" charset="0"/>
                    <a:cs typeface="Inter" panose="02000503000000020004" pitchFamily="50" charset="0"/>
                  </a:rPr>
                  <a:t>Stars</a:t>
                </a:r>
              </a:p>
            </p:txBody>
          </p:sp>
          <p:sp>
            <p:nvSpPr>
              <p:cNvPr id="20" name="TextBox 19">
                <a:extLst>
                  <a:ext uri="{FF2B5EF4-FFF2-40B4-BE49-F238E27FC236}">
                    <a16:creationId xmlns:a16="http://schemas.microsoft.com/office/drawing/2014/main" id="{FFAD50BD-7246-4C88-82E0-A2C495F20D9F}"/>
                  </a:ext>
                </a:extLst>
              </p:cNvPr>
              <p:cNvSpPr txBox="1"/>
              <p:nvPr/>
            </p:nvSpPr>
            <p:spPr>
              <a:xfrm>
                <a:off x="1393658" y="3794685"/>
                <a:ext cx="2168466" cy="261614"/>
              </a:xfrm>
              <a:prstGeom prst="rect">
                <a:avLst/>
              </a:prstGeom>
              <a:noFill/>
            </p:spPr>
            <p:txBody>
              <a:bodyPr wrap="square" rtlCol="0" anchor="ctr">
                <a:spAutoFit/>
              </a:bodyPr>
              <a:lstStyle/>
              <a:p>
                <a:pPr algn="ctr"/>
                <a:r>
                  <a:rPr lang="en-US" sz="2799" b="1" dirty="0">
                    <a:solidFill>
                      <a:schemeClr val="bg1"/>
                    </a:solidFill>
                    <a:latin typeface="Inter" panose="02000503000000020004" pitchFamily="50" charset="0"/>
                    <a:ea typeface="Inter" panose="02000503000000020004" pitchFamily="50" charset="0"/>
                    <a:cs typeface="Inter" panose="02000503000000020004" pitchFamily="50" charset="0"/>
                  </a:rPr>
                  <a:t>Poor Dogs</a:t>
                </a:r>
              </a:p>
            </p:txBody>
          </p:sp>
          <p:sp>
            <p:nvSpPr>
              <p:cNvPr id="21" name="TextBox 20">
                <a:extLst>
                  <a:ext uri="{FF2B5EF4-FFF2-40B4-BE49-F238E27FC236}">
                    <a16:creationId xmlns:a16="http://schemas.microsoft.com/office/drawing/2014/main" id="{7968AACA-65C5-4148-84AD-05EC338A78B7}"/>
                  </a:ext>
                </a:extLst>
              </p:cNvPr>
              <p:cNvSpPr txBox="1"/>
              <p:nvPr/>
            </p:nvSpPr>
            <p:spPr>
              <a:xfrm>
                <a:off x="4409848" y="3794685"/>
                <a:ext cx="2168466" cy="261614"/>
              </a:xfrm>
              <a:prstGeom prst="rect">
                <a:avLst/>
              </a:prstGeom>
              <a:noFill/>
            </p:spPr>
            <p:txBody>
              <a:bodyPr wrap="square" rtlCol="0" anchor="ctr">
                <a:spAutoFit/>
              </a:bodyPr>
              <a:lstStyle/>
              <a:p>
                <a:pPr algn="ctr"/>
                <a:r>
                  <a:rPr lang="en-US" sz="2799" b="1" dirty="0">
                    <a:solidFill>
                      <a:schemeClr val="bg1"/>
                    </a:solidFill>
                    <a:latin typeface="Inter" panose="02000503000000020004" pitchFamily="50" charset="0"/>
                    <a:ea typeface="Inter" panose="02000503000000020004" pitchFamily="50" charset="0"/>
                    <a:cs typeface="Inter" panose="02000503000000020004" pitchFamily="50" charset="0"/>
                  </a:rPr>
                  <a:t>Cash Cows</a:t>
                </a:r>
              </a:p>
            </p:txBody>
          </p:sp>
          <p:sp>
            <p:nvSpPr>
              <p:cNvPr id="22" name="TextBox 21">
                <a:extLst>
                  <a:ext uri="{FF2B5EF4-FFF2-40B4-BE49-F238E27FC236}">
                    <a16:creationId xmlns:a16="http://schemas.microsoft.com/office/drawing/2014/main" id="{65490BB6-D35D-4ECE-9351-70E0DFDFDC34}"/>
                  </a:ext>
                </a:extLst>
              </p:cNvPr>
              <p:cNvSpPr txBox="1"/>
              <p:nvPr/>
            </p:nvSpPr>
            <p:spPr>
              <a:xfrm>
                <a:off x="4354667" y="2137740"/>
                <a:ext cx="2516487" cy="1154078"/>
              </a:xfrm>
              <a:prstGeom prst="rect">
                <a:avLst/>
              </a:prstGeom>
              <a:noFill/>
            </p:spPr>
            <p:txBody>
              <a:bodyPr wrap="square" rtlCol="0" anchor="ctr">
                <a:spAutoFit/>
              </a:bodyPr>
              <a:lstStyle/>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Schnelles</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a:t>
                </a: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Wachstum</a:t>
                </a: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Erzielen</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a:t>
                </a: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Gewinne</a:t>
                </a: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p:txBody>
          </p:sp>
          <p:sp>
            <p:nvSpPr>
              <p:cNvPr id="24" name="TextBox 23">
                <a:extLst>
                  <a:ext uri="{FF2B5EF4-FFF2-40B4-BE49-F238E27FC236}">
                    <a16:creationId xmlns:a16="http://schemas.microsoft.com/office/drawing/2014/main" id="{F4229F29-5D72-42FA-8289-DB68A4197BD4}"/>
                  </a:ext>
                </a:extLst>
              </p:cNvPr>
              <p:cNvSpPr txBox="1"/>
              <p:nvPr/>
            </p:nvSpPr>
            <p:spPr>
              <a:xfrm>
                <a:off x="1338477" y="4393506"/>
                <a:ext cx="2597383" cy="969428"/>
              </a:xfrm>
              <a:prstGeom prst="rect">
                <a:avLst/>
              </a:prstGeom>
              <a:noFill/>
            </p:spPr>
            <p:txBody>
              <a:bodyPr wrap="square" rtlCol="0" anchor="ctr">
                <a:spAutoFit/>
              </a:bodyPr>
              <a:lstStyle/>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Erwirtschaftet</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a:t>
                </a: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keine</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a:t>
                </a:r>
              </a:p>
              <a:p>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a:t>
                </a: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Gewinne</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a:t>
                </a: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mehr</a:t>
                </a: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Geringes</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Marktwachstum</a:t>
                </a:r>
              </a:p>
              <a:p>
                <a:pPr marL="342900" indent="-342900">
                  <a:buFont typeface="Arial" panose="020B0604020202020204" pitchFamily="34" charset="0"/>
                  <a:buChar char="•"/>
                </a:pP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p:txBody>
          </p:sp>
          <p:sp>
            <p:nvSpPr>
              <p:cNvPr id="25" name="TextBox 24">
                <a:extLst>
                  <a:ext uri="{FF2B5EF4-FFF2-40B4-BE49-F238E27FC236}">
                    <a16:creationId xmlns:a16="http://schemas.microsoft.com/office/drawing/2014/main" id="{931D66F1-2692-4B6D-96A5-123A8179E89F}"/>
                  </a:ext>
                </a:extLst>
              </p:cNvPr>
              <p:cNvSpPr txBox="1"/>
              <p:nvPr/>
            </p:nvSpPr>
            <p:spPr>
              <a:xfrm>
                <a:off x="4354667" y="4420343"/>
                <a:ext cx="2278828" cy="784778"/>
              </a:xfrm>
              <a:prstGeom prst="rect">
                <a:avLst/>
              </a:prstGeom>
              <a:noFill/>
            </p:spPr>
            <p:txBody>
              <a:bodyPr wrap="square" rtlCol="0" anchor="ctr">
                <a:spAutoFit/>
              </a:bodyPr>
              <a:lstStyle/>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Hoher</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Marktanteil</a:t>
                </a:r>
              </a:p>
              <a:p>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a:p>
                <a:pPr marL="342900" indent="-342900">
                  <a:buFont typeface="Arial" panose="020B0604020202020204" pitchFamily="34" charset="0"/>
                  <a:buChar char="•"/>
                </a:pPr>
                <a:r>
                  <a:rPr lang="en-US" sz="2399" dirty="0" err="1">
                    <a:solidFill>
                      <a:schemeClr val="bg2"/>
                    </a:solidFill>
                    <a:latin typeface="Inter" panose="02000503000000020004" pitchFamily="50" charset="0"/>
                    <a:ea typeface="Inter" panose="02000503000000020004" pitchFamily="50" charset="0"/>
                    <a:cs typeface="Inter" panose="02000503000000020004" pitchFamily="50" charset="0"/>
                  </a:rPr>
                  <a:t>Hoher</a:t>
                </a:r>
                <a:r>
                  <a:rPr lang="en-US" sz="2399" dirty="0">
                    <a:solidFill>
                      <a:schemeClr val="bg2"/>
                    </a:solidFill>
                    <a:latin typeface="Inter" panose="02000503000000020004" pitchFamily="50" charset="0"/>
                    <a:ea typeface="Inter" panose="02000503000000020004" pitchFamily="50" charset="0"/>
                    <a:cs typeface="Inter" panose="02000503000000020004" pitchFamily="50" charset="0"/>
                  </a:rPr>
                  <a:t> Cashflow</a:t>
                </a:r>
              </a:p>
              <a:p>
                <a:pPr marL="342900" indent="-342900">
                  <a:buFont typeface="Arial" panose="020B0604020202020204" pitchFamily="34" charset="0"/>
                  <a:buChar char="•"/>
                </a:pPr>
                <a:endParaRPr lang="en-US" sz="2399" dirty="0">
                  <a:solidFill>
                    <a:schemeClr val="bg2"/>
                  </a:solidFill>
                  <a:latin typeface="Inter" panose="02000503000000020004" pitchFamily="50" charset="0"/>
                  <a:ea typeface="Inter" panose="02000503000000020004" pitchFamily="50" charset="0"/>
                  <a:cs typeface="Inter" panose="02000503000000020004" pitchFamily="50" charset="0"/>
                </a:endParaRPr>
              </a:p>
            </p:txBody>
          </p:sp>
          <p:grpSp>
            <p:nvGrpSpPr>
              <p:cNvPr id="37" name="Group 36">
                <a:extLst>
                  <a:ext uri="{FF2B5EF4-FFF2-40B4-BE49-F238E27FC236}">
                    <a16:creationId xmlns:a16="http://schemas.microsoft.com/office/drawing/2014/main" id="{4224EB96-E469-4BBD-8931-5D6D139F4D09}"/>
                  </a:ext>
                </a:extLst>
              </p:cNvPr>
              <p:cNvGrpSpPr/>
              <p:nvPr/>
            </p:nvGrpSpPr>
            <p:grpSpPr>
              <a:xfrm>
                <a:off x="841829" y="1257300"/>
                <a:ext cx="6299487" cy="4882664"/>
                <a:chOff x="841829" y="1257300"/>
                <a:chExt cx="6299487" cy="4882664"/>
              </a:xfrm>
            </p:grpSpPr>
            <p:cxnSp>
              <p:nvCxnSpPr>
                <p:cNvPr id="27" name="Straight Arrow Connector 26">
                  <a:extLst>
                    <a:ext uri="{FF2B5EF4-FFF2-40B4-BE49-F238E27FC236}">
                      <a16:creationId xmlns:a16="http://schemas.microsoft.com/office/drawing/2014/main" id="{ADB55FE2-B8B4-479D-AD96-8580774E9546}"/>
                    </a:ext>
                  </a:extLst>
                </p:cNvPr>
                <p:cNvCxnSpPr>
                  <a:cxnSpLocks/>
                </p:cNvCxnSpPr>
                <p:nvPr/>
              </p:nvCxnSpPr>
              <p:spPr>
                <a:xfrm flipV="1">
                  <a:off x="841829" y="1257300"/>
                  <a:ext cx="0" cy="4882664"/>
                </a:xfrm>
                <a:prstGeom prst="straightConnector1">
                  <a:avLst/>
                </a:prstGeom>
                <a:ln w="15875">
                  <a:solidFill>
                    <a:schemeClr val="tx2"/>
                  </a:solidFill>
                  <a:prstDash val="solid"/>
                  <a:headEnd type="ova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4B73E9D-BB48-4FAD-A2AC-FE4B9A5A9E78}"/>
                    </a:ext>
                  </a:extLst>
                </p:cNvPr>
                <p:cNvCxnSpPr>
                  <a:cxnSpLocks/>
                </p:cNvCxnSpPr>
                <p:nvPr/>
              </p:nvCxnSpPr>
              <p:spPr>
                <a:xfrm>
                  <a:off x="841829" y="6139963"/>
                  <a:ext cx="6299487" cy="0"/>
                </a:xfrm>
                <a:prstGeom prst="straightConnector1">
                  <a:avLst/>
                </a:prstGeom>
                <a:ln w="15875">
                  <a:solidFill>
                    <a:schemeClr val="tx2"/>
                  </a:solidFill>
                  <a:prstDash val="solid"/>
                  <a:headEnd type="oval"/>
                  <a:tailEnd type="triangle"/>
                </a:ln>
              </p:spPr>
              <p:style>
                <a:lnRef idx="1">
                  <a:schemeClr val="accent1"/>
                </a:lnRef>
                <a:fillRef idx="0">
                  <a:schemeClr val="accent1"/>
                </a:fillRef>
                <a:effectRef idx="0">
                  <a:schemeClr val="accent1"/>
                </a:effectRef>
                <a:fontRef idx="minor">
                  <a:schemeClr val="tx1"/>
                </a:fontRef>
              </p:style>
            </p:cxnSp>
          </p:grpSp>
        </p:grpSp>
        <p:sp>
          <p:nvSpPr>
            <p:cNvPr id="42" name="TextBox 41">
              <a:extLst>
                <a:ext uri="{FF2B5EF4-FFF2-40B4-BE49-F238E27FC236}">
                  <a16:creationId xmlns:a16="http://schemas.microsoft.com/office/drawing/2014/main" id="{EC39E5B2-B1FB-4EFB-9813-E680246402D0}"/>
                </a:ext>
              </a:extLst>
            </p:cNvPr>
            <p:cNvSpPr txBox="1"/>
            <p:nvPr/>
          </p:nvSpPr>
          <p:spPr>
            <a:xfrm>
              <a:off x="3440627" y="6074234"/>
              <a:ext cx="1476773" cy="384693"/>
            </a:xfrm>
            <a:prstGeom prst="rect">
              <a:avLst/>
            </a:prstGeom>
            <a:solidFill>
              <a:schemeClr val="bg2"/>
            </a:solidFill>
          </p:spPr>
          <p:txBody>
            <a:bodyPr wrap="square" rtlCol="0" anchor="ctr">
              <a:spAutoFit/>
            </a:bodyPr>
            <a:lstStyle/>
            <a:p>
              <a:pPr algn="ctr"/>
              <a:r>
                <a:rPr lang="en-US" sz="2199" b="1" dirty="0">
                  <a:latin typeface="Inter" panose="02000503000000020004" pitchFamily="50" charset="0"/>
                  <a:ea typeface="Inter" panose="02000503000000020004" pitchFamily="50" charset="0"/>
                  <a:cs typeface="Inter" panose="02000503000000020004" pitchFamily="50" charset="0"/>
                </a:rPr>
                <a:t>Relativer Marktanteil</a:t>
              </a:r>
              <a:endParaRPr lang="en-US" sz="2399" b="1" dirty="0">
                <a:latin typeface="Inter" panose="02000503000000020004" pitchFamily="50" charset="0"/>
                <a:ea typeface="Inter" panose="02000503000000020004" pitchFamily="50" charset="0"/>
                <a:cs typeface="Inter" panose="02000503000000020004" pitchFamily="50" charset="0"/>
              </a:endParaRPr>
            </a:p>
          </p:txBody>
        </p:sp>
        <p:sp>
          <p:nvSpPr>
            <p:cNvPr id="43" name="TextBox 42">
              <a:extLst>
                <a:ext uri="{FF2B5EF4-FFF2-40B4-BE49-F238E27FC236}">
                  <a16:creationId xmlns:a16="http://schemas.microsoft.com/office/drawing/2014/main" id="{273B9E63-C300-4050-827C-6C4346A0FFB9}"/>
                </a:ext>
              </a:extLst>
            </p:cNvPr>
            <p:cNvSpPr txBox="1"/>
            <p:nvPr/>
          </p:nvSpPr>
          <p:spPr>
            <a:xfrm rot="16200000">
              <a:off x="289590" y="3716489"/>
              <a:ext cx="1179436" cy="384693"/>
            </a:xfrm>
            <a:prstGeom prst="rect">
              <a:avLst/>
            </a:prstGeom>
            <a:solidFill>
              <a:schemeClr val="bg2"/>
            </a:solidFill>
          </p:spPr>
          <p:txBody>
            <a:bodyPr wrap="square" rtlCol="0" anchor="ctr">
              <a:spAutoFit/>
            </a:bodyPr>
            <a:lstStyle/>
            <a:p>
              <a:pPr algn="ctr"/>
              <a:r>
                <a:rPr lang="en-US" sz="2199" b="1" dirty="0">
                  <a:latin typeface="Inter" panose="02000503000000020004" pitchFamily="50" charset="0"/>
                  <a:ea typeface="Inter" panose="02000503000000020004" pitchFamily="50" charset="0"/>
                  <a:cs typeface="Inter" panose="02000503000000020004" pitchFamily="50" charset="0"/>
                </a:rPr>
                <a:t>Marktwachstum</a:t>
              </a:r>
              <a:endParaRPr lang="en-US" sz="2399" b="1" dirty="0">
                <a:latin typeface="Inter" panose="02000503000000020004" pitchFamily="50" charset="0"/>
                <a:ea typeface="Inter" panose="02000503000000020004" pitchFamily="50" charset="0"/>
                <a:cs typeface="Inter" panose="02000503000000020004" pitchFamily="50" charset="0"/>
              </a:endParaRPr>
            </a:p>
          </p:txBody>
        </p:sp>
        <p:sp>
          <p:nvSpPr>
            <p:cNvPr id="46" name="TextBox 45">
              <a:extLst>
                <a:ext uri="{FF2B5EF4-FFF2-40B4-BE49-F238E27FC236}">
                  <a16:creationId xmlns:a16="http://schemas.microsoft.com/office/drawing/2014/main" id="{445CC69C-D6C0-480C-A1FF-23620AD48EB9}"/>
                </a:ext>
              </a:extLst>
            </p:cNvPr>
            <p:cNvSpPr txBox="1"/>
            <p:nvPr/>
          </p:nvSpPr>
          <p:spPr>
            <a:xfrm>
              <a:off x="6590684" y="6341237"/>
              <a:ext cx="517812" cy="215436"/>
            </a:xfrm>
            <a:prstGeom prst="rect">
              <a:avLst/>
            </a:prstGeom>
            <a:solidFill>
              <a:schemeClr val="bg2"/>
            </a:solidFill>
          </p:spPr>
          <p:txBody>
            <a:bodyPr wrap="square" rtlCol="0" anchor="ctr">
              <a:spAutoFit/>
            </a:bodyPr>
            <a:lstStyle/>
            <a:p>
              <a:pPr algn="r"/>
              <a:r>
                <a:rPr lang="en-US" sz="2199" dirty="0">
                  <a:latin typeface="Inter" panose="02000503000000020004" pitchFamily="50" charset="0"/>
                  <a:ea typeface="Inter" panose="02000503000000020004" pitchFamily="50" charset="0"/>
                  <a:cs typeface="Inter" panose="02000503000000020004" pitchFamily="50" charset="0"/>
                </a:rPr>
                <a:t>Hoch</a:t>
              </a:r>
              <a:endParaRPr lang="en-US" sz="2399" dirty="0">
                <a:latin typeface="Inter" panose="02000503000000020004" pitchFamily="50" charset="0"/>
                <a:ea typeface="Inter" panose="02000503000000020004" pitchFamily="50" charset="0"/>
                <a:cs typeface="Inter" panose="02000503000000020004" pitchFamily="50" charset="0"/>
              </a:endParaRPr>
            </a:p>
          </p:txBody>
        </p:sp>
        <p:sp>
          <p:nvSpPr>
            <p:cNvPr id="47" name="TextBox 46">
              <a:extLst>
                <a:ext uri="{FF2B5EF4-FFF2-40B4-BE49-F238E27FC236}">
                  <a16:creationId xmlns:a16="http://schemas.microsoft.com/office/drawing/2014/main" id="{535C56B5-5725-41C3-B6BD-93E6258B20DA}"/>
                </a:ext>
              </a:extLst>
            </p:cNvPr>
            <p:cNvSpPr txBox="1"/>
            <p:nvPr/>
          </p:nvSpPr>
          <p:spPr>
            <a:xfrm>
              <a:off x="330700" y="6343983"/>
              <a:ext cx="721969" cy="215436"/>
            </a:xfrm>
            <a:prstGeom prst="rect">
              <a:avLst/>
            </a:prstGeom>
            <a:noFill/>
          </p:spPr>
          <p:txBody>
            <a:bodyPr wrap="square" rtlCol="0" anchor="ctr">
              <a:spAutoFit/>
            </a:bodyPr>
            <a:lstStyle/>
            <a:p>
              <a:pPr algn="r"/>
              <a:r>
                <a:rPr lang="en-US" sz="2199" dirty="0" err="1">
                  <a:latin typeface="Inter" panose="02000503000000020004" pitchFamily="50" charset="0"/>
                  <a:ea typeface="Inter" panose="02000503000000020004" pitchFamily="50" charset="0"/>
                  <a:cs typeface="Inter" panose="02000503000000020004" pitchFamily="50" charset="0"/>
                </a:rPr>
                <a:t>Niedrig</a:t>
              </a:r>
              <a:endParaRPr lang="en-US" sz="2399" dirty="0">
                <a:latin typeface="Inter" panose="02000503000000020004" pitchFamily="50" charset="0"/>
                <a:ea typeface="Inter" panose="02000503000000020004" pitchFamily="50" charset="0"/>
                <a:cs typeface="Inter" panose="02000503000000020004" pitchFamily="50" charset="0"/>
              </a:endParaRPr>
            </a:p>
          </p:txBody>
        </p:sp>
        <p:sp>
          <p:nvSpPr>
            <p:cNvPr id="48" name="TextBox 47">
              <a:extLst>
                <a:ext uri="{FF2B5EF4-FFF2-40B4-BE49-F238E27FC236}">
                  <a16:creationId xmlns:a16="http://schemas.microsoft.com/office/drawing/2014/main" id="{A08559FE-0C74-4413-9C3E-9809540B4D45}"/>
                </a:ext>
              </a:extLst>
            </p:cNvPr>
            <p:cNvSpPr txBox="1"/>
            <p:nvPr/>
          </p:nvSpPr>
          <p:spPr>
            <a:xfrm>
              <a:off x="330700" y="1519861"/>
              <a:ext cx="517812" cy="215436"/>
            </a:xfrm>
            <a:prstGeom prst="rect">
              <a:avLst/>
            </a:prstGeom>
            <a:solidFill>
              <a:schemeClr val="bg2"/>
            </a:solidFill>
          </p:spPr>
          <p:txBody>
            <a:bodyPr wrap="square" rtlCol="0" anchor="ctr">
              <a:spAutoFit/>
            </a:bodyPr>
            <a:lstStyle/>
            <a:p>
              <a:pPr algn="r"/>
              <a:r>
                <a:rPr lang="en-US" sz="2199" dirty="0">
                  <a:latin typeface="Inter" panose="02000503000000020004" pitchFamily="50" charset="0"/>
                  <a:ea typeface="Inter" panose="02000503000000020004" pitchFamily="50" charset="0"/>
                  <a:cs typeface="Inter" panose="02000503000000020004" pitchFamily="50" charset="0"/>
                </a:rPr>
                <a:t>Hoch</a:t>
              </a:r>
              <a:endParaRPr lang="en-US" sz="2399" dirty="0">
                <a:latin typeface="Inter" panose="02000503000000020004" pitchFamily="50" charset="0"/>
                <a:ea typeface="Inter" panose="02000503000000020004" pitchFamily="50" charset="0"/>
                <a:cs typeface="Inter" panose="02000503000000020004" pitchFamily="50" charset="0"/>
              </a:endParaRPr>
            </a:p>
          </p:txBody>
        </p:sp>
      </p:grpSp>
      <p:sp>
        <p:nvSpPr>
          <p:cNvPr id="41" name="Freihandform 40">
            <a:extLst>
              <a:ext uri="{FF2B5EF4-FFF2-40B4-BE49-F238E27FC236}">
                <a16:creationId xmlns:a16="http://schemas.microsoft.com/office/drawing/2014/main" id="{C09A4E5A-5537-374C-A1AF-2D00F8A3B871}"/>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44" name="TextBox 33">
            <a:extLst>
              <a:ext uri="{FF2B5EF4-FFF2-40B4-BE49-F238E27FC236}">
                <a16:creationId xmlns:a16="http://schemas.microsoft.com/office/drawing/2014/main" id="{9F7F9A44-2392-734B-AC2B-604768D4326C}"/>
              </a:ext>
            </a:extLst>
          </p:cNvPr>
          <p:cNvSpPr txBox="1"/>
          <p:nvPr/>
        </p:nvSpPr>
        <p:spPr>
          <a:xfrm>
            <a:off x="369529" y="553963"/>
            <a:ext cx="23638590" cy="1107996"/>
          </a:xfrm>
          <a:prstGeom prst="rect">
            <a:avLst/>
          </a:prstGeom>
          <a:noFill/>
          <a:ln>
            <a:noFill/>
          </a:ln>
        </p:spPr>
        <p:txBody>
          <a:bodyPr wrap="square" rtlCol="0">
            <a:spAutoFit/>
          </a:bodyPr>
          <a:lstStyle/>
          <a:p>
            <a:pPr algn="ctr">
              <a:defRPr/>
            </a:pP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BCG-Matrix Präsentationsvorlagen</a:t>
            </a:r>
          </a:p>
        </p:txBody>
      </p:sp>
      <p:pic>
        <p:nvPicPr>
          <p:cNvPr id="14" name="Grafik 13">
            <a:extLst>
              <a:ext uri="{FF2B5EF4-FFF2-40B4-BE49-F238E27FC236}">
                <a16:creationId xmlns:a16="http://schemas.microsoft.com/office/drawing/2014/main" id="{D031DD96-9C9A-7045-95FA-AE3CD0DFAB2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flipH="1">
            <a:off x="6579975" y="10511812"/>
            <a:ext cx="948036" cy="1120880"/>
          </a:xfrm>
          <a:prstGeom prst="rect">
            <a:avLst/>
          </a:prstGeom>
        </p:spPr>
      </p:pic>
      <p:pic>
        <p:nvPicPr>
          <p:cNvPr id="17" name="Grafik 16">
            <a:extLst>
              <a:ext uri="{FF2B5EF4-FFF2-40B4-BE49-F238E27FC236}">
                <a16:creationId xmlns:a16="http://schemas.microsoft.com/office/drawing/2014/main" id="{F54C74A0-9123-AD41-A322-80C040780AF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1899734" y="10444612"/>
            <a:ext cx="1188080" cy="1188080"/>
          </a:xfrm>
          <a:prstGeom prst="rect">
            <a:avLst/>
          </a:prstGeom>
        </p:spPr>
      </p:pic>
      <p:pic>
        <p:nvPicPr>
          <p:cNvPr id="26" name="Grafik 25">
            <a:extLst>
              <a:ext uri="{FF2B5EF4-FFF2-40B4-BE49-F238E27FC236}">
                <a16:creationId xmlns:a16="http://schemas.microsoft.com/office/drawing/2014/main" id="{F34C3D93-FFB9-0E45-9E7D-830B88253C72}"/>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2910161" y="10998763"/>
            <a:ext cx="643345" cy="643345"/>
          </a:xfrm>
          <a:prstGeom prst="rect">
            <a:avLst/>
          </a:prstGeom>
        </p:spPr>
      </p:pic>
      <p:pic>
        <p:nvPicPr>
          <p:cNvPr id="32" name="Grafik 31">
            <a:extLst>
              <a:ext uri="{FF2B5EF4-FFF2-40B4-BE49-F238E27FC236}">
                <a16:creationId xmlns:a16="http://schemas.microsoft.com/office/drawing/2014/main" id="{AD518F7E-E8DA-B84F-AAEE-7AEC105B0AE7}"/>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2425889" y="6170287"/>
            <a:ext cx="968543" cy="968543"/>
          </a:xfrm>
          <a:prstGeom prst="rect">
            <a:avLst/>
          </a:prstGeom>
        </p:spPr>
      </p:pic>
      <p:pic>
        <p:nvPicPr>
          <p:cNvPr id="45" name="Grafik 44">
            <a:extLst>
              <a:ext uri="{FF2B5EF4-FFF2-40B4-BE49-F238E27FC236}">
                <a16:creationId xmlns:a16="http://schemas.microsoft.com/office/drawing/2014/main" id="{6556BC4A-EF74-7149-AC5D-2E267BDD94FF}"/>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579975" y="6096552"/>
            <a:ext cx="1040738" cy="1040738"/>
          </a:xfrm>
          <a:prstGeom prst="rect">
            <a:avLst/>
          </a:prstGeom>
        </p:spPr>
      </p:pic>
      <p:pic>
        <p:nvPicPr>
          <p:cNvPr id="2" name="Grafik 1">
            <a:extLst>
              <a:ext uri="{FF2B5EF4-FFF2-40B4-BE49-F238E27FC236}">
                <a16:creationId xmlns:a16="http://schemas.microsoft.com/office/drawing/2014/main" id="{4741DB76-B96E-B2FD-FCD1-5F64629F7D26}"/>
              </a:ext>
            </a:extLst>
          </p:cNvPr>
          <p:cNvPicPr>
            <a:picLocks noChangeAspect="1"/>
          </p:cNvPicPr>
          <p:nvPr/>
        </p:nvPicPr>
        <p:blipFill>
          <a:blip r:embed="rId8" cstate="email">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941142" y="12086200"/>
            <a:ext cx="4878603" cy="1080539"/>
          </a:xfrm>
          <a:prstGeom prst="rect">
            <a:avLst/>
          </a:prstGeom>
        </p:spPr>
      </p:pic>
    </p:spTree>
    <p:extLst>
      <p:ext uri="{BB962C8B-B14F-4D97-AF65-F5344CB8AC3E}">
        <p14:creationId xmlns:p14="http://schemas.microsoft.com/office/powerpoint/2010/main" val="3462891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Rounded Corners 4">
            <a:extLst>
              <a:ext uri="{FF2B5EF4-FFF2-40B4-BE49-F238E27FC236}">
                <a16:creationId xmlns:a16="http://schemas.microsoft.com/office/drawing/2014/main" id="{5B3A02F8-D090-B94E-AC53-B9364C6CE3B0}"/>
              </a:ext>
            </a:extLst>
          </p:cNvPr>
          <p:cNvSpPr/>
          <p:nvPr/>
        </p:nvSpPr>
        <p:spPr>
          <a:xfrm>
            <a:off x="9992302" y="7433723"/>
            <a:ext cx="4409336" cy="3077104"/>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7" name="Rectangle: Rounded Corners 4">
            <a:extLst>
              <a:ext uri="{FF2B5EF4-FFF2-40B4-BE49-F238E27FC236}">
                <a16:creationId xmlns:a16="http://schemas.microsoft.com/office/drawing/2014/main" id="{7143FF5D-397A-8440-86A2-60C32C790743}"/>
              </a:ext>
            </a:extLst>
          </p:cNvPr>
          <p:cNvSpPr/>
          <p:nvPr/>
        </p:nvSpPr>
        <p:spPr>
          <a:xfrm>
            <a:off x="5149344" y="7433723"/>
            <a:ext cx="4409336" cy="3077104"/>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66" name="Rectangle: Rounded Corners 4">
            <a:extLst>
              <a:ext uri="{FF2B5EF4-FFF2-40B4-BE49-F238E27FC236}">
                <a16:creationId xmlns:a16="http://schemas.microsoft.com/office/drawing/2014/main" id="{0CB79120-FF76-3740-ACB1-E6547E04EC8E}"/>
              </a:ext>
            </a:extLst>
          </p:cNvPr>
          <p:cNvSpPr/>
          <p:nvPr/>
        </p:nvSpPr>
        <p:spPr>
          <a:xfrm>
            <a:off x="9992302" y="3907190"/>
            <a:ext cx="4409336" cy="3077104"/>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35" name="Rectangle: Rounded Corners 4">
            <a:extLst>
              <a:ext uri="{FF2B5EF4-FFF2-40B4-BE49-F238E27FC236}">
                <a16:creationId xmlns:a16="http://schemas.microsoft.com/office/drawing/2014/main" id="{677156A0-5C13-C142-8C13-1344699E48C3}"/>
              </a:ext>
            </a:extLst>
          </p:cNvPr>
          <p:cNvSpPr/>
          <p:nvPr/>
        </p:nvSpPr>
        <p:spPr>
          <a:xfrm>
            <a:off x="5125568" y="3909532"/>
            <a:ext cx="4409336" cy="3077104"/>
          </a:xfrm>
          <a:prstGeom prst="roundRect">
            <a:avLst>
              <a:gd name="adj" fmla="val 3521"/>
            </a:avLst>
          </a:prstGeom>
          <a:gradFill>
            <a:gsLst>
              <a:gs pos="60000">
                <a:schemeClr val="accent1">
                  <a:alpha val="80000"/>
                </a:schemeClr>
              </a:gs>
              <a:gs pos="0">
                <a:schemeClr val="accent4">
                  <a:alpha val="80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latin typeface="Inter" panose="02000503000000020004" pitchFamily="50" charset="0"/>
              <a:ea typeface="Inter" panose="02000503000000020004" pitchFamily="50" charset="0"/>
              <a:cs typeface="Inter" panose="02000503000000020004" pitchFamily="50" charset="0"/>
            </a:endParaRPr>
          </a:p>
        </p:txBody>
      </p:sp>
      <p:sp>
        <p:nvSpPr>
          <p:cNvPr id="41" name="Freihandform 40">
            <a:extLst>
              <a:ext uri="{FF2B5EF4-FFF2-40B4-BE49-F238E27FC236}">
                <a16:creationId xmlns:a16="http://schemas.microsoft.com/office/drawing/2014/main" id="{C09A4E5A-5537-374C-A1AF-2D00F8A3B871}"/>
              </a:ext>
            </a:extLst>
          </p:cNvPr>
          <p:cNvSpPr/>
          <p:nvPr/>
        </p:nvSpPr>
        <p:spPr>
          <a:xfrm>
            <a:off x="-38100" y="-858"/>
            <a:ext cx="24422100" cy="2419350"/>
          </a:xfrm>
          <a:custGeom>
            <a:avLst/>
            <a:gdLst>
              <a:gd name="connsiteX0" fmla="*/ 19050 w 24422100"/>
              <a:gd name="connsiteY0" fmla="*/ 2419350 h 2419350"/>
              <a:gd name="connsiteX1" fmla="*/ 24422100 w 24422100"/>
              <a:gd name="connsiteY1" fmla="*/ 1905000 h 2419350"/>
              <a:gd name="connsiteX2" fmla="*/ 24422100 w 24422100"/>
              <a:gd name="connsiteY2" fmla="*/ 0 h 2419350"/>
              <a:gd name="connsiteX3" fmla="*/ 0 w 24422100"/>
              <a:gd name="connsiteY3" fmla="*/ 0 h 2419350"/>
              <a:gd name="connsiteX4" fmla="*/ 19050 w 24422100"/>
              <a:gd name="connsiteY4" fmla="*/ 2419350 h 2419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22100" h="2419350">
                <a:moveTo>
                  <a:pt x="19050" y="2419350"/>
                </a:moveTo>
                <a:lnTo>
                  <a:pt x="24422100" y="1905000"/>
                </a:lnTo>
                <a:lnTo>
                  <a:pt x="24422100" y="0"/>
                </a:lnTo>
                <a:lnTo>
                  <a:pt x="0" y="0"/>
                </a:lnTo>
                <a:lnTo>
                  <a:pt x="19050" y="241935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latin typeface="Inter" panose="02000503000000020004" pitchFamily="50" charset="0"/>
              <a:ea typeface="Inter" panose="02000503000000020004" pitchFamily="50" charset="0"/>
              <a:cs typeface="Inter" panose="02000503000000020004" pitchFamily="50" charset="0"/>
            </a:endParaRPr>
          </a:p>
        </p:txBody>
      </p:sp>
      <p:sp>
        <p:nvSpPr>
          <p:cNvPr id="44" name="TextBox 33">
            <a:extLst>
              <a:ext uri="{FF2B5EF4-FFF2-40B4-BE49-F238E27FC236}">
                <a16:creationId xmlns:a16="http://schemas.microsoft.com/office/drawing/2014/main" id="{9F7F9A44-2392-734B-AC2B-604768D4326C}"/>
              </a:ext>
            </a:extLst>
          </p:cNvPr>
          <p:cNvSpPr txBox="1"/>
          <p:nvPr/>
        </p:nvSpPr>
        <p:spPr>
          <a:xfrm>
            <a:off x="369529" y="553963"/>
            <a:ext cx="23638590" cy="1107996"/>
          </a:xfrm>
          <a:prstGeom prst="rect">
            <a:avLst/>
          </a:prstGeom>
          <a:noFill/>
          <a:ln>
            <a:noFill/>
          </a:ln>
        </p:spPr>
        <p:txBody>
          <a:bodyPr wrap="square" rtlCol="0">
            <a:spAutoFit/>
          </a:bodyPr>
          <a:lstStyle/>
          <a:p>
            <a:pPr algn="ctr">
              <a:defRPr/>
            </a:pPr>
            <a:r>
              <a:rPr lang="de-CH" sz="6600" b="1" dirty="0">
                <a:solidFill>
                  <a:schemeClr val="bg1"/>
                </a:solidFill>
                <a:latin typeface="Inter" panose="02000503000000020004" pitchFamily="50" charset="0"/>
                <a:ea typeface="Inter" panose="02000503000000020004" pitchFamily="50" charset="0"/>
                <a:cs typeface="Inter" panose="02000503000000020004" pitchFamily="50" charset="0"/>
              </a:rPr>
              <a:t>BCG-Matrix Präsentationsvorlagen</a:t>
            </a:r>
          </a:p>
        </p:txBody>
      </p:sp>
      <p:pic>
        <p:nvPicPr>
          <p:cNvPr id="14" name="Grafik 13">
            <a:extLst>
              <a:ext uri="{FF2B5EF4-FFF2-40B4-BE49-F238E27FC236}">
                <a16:creationId xmlns:a16="http://schemas.microsoft.com/office/drawing/2014/main" id="{D031DD96-9C9A-7045-95FA-AE3CD0DFAB2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flipH="1">
            <a:off x="6579975" y="10511812"/>
            <a:ext cx="948036" cy="1120880"/>
          </a:xfrm>
          <a:prstGeom prst="rect">
            <a:avLst/>
          </a:prstGeom>
        </p:spPr>
      </p:pic>
      <p:pic>
        <p:nvPicPr>
          <p:cNvPr id="26" name="Grafik 25">
            <a:extLst>
              <a:ext uri="{FF2B5EF4-FFF2-40B4-BE49-F238E27FC236}">
                <a16:creationId xmlns:a16="http://schemas.microsoft.com/office/drawing/2014/main" id="{F34C3D93-FFB9-0E45-9E7D-830B88253C7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2910161" y="10998763"/>
            <a:ext cx="643345" cy="643345"/>
          </a:xfrm>
          <a:prstGeom prst="rect">
            <a:avLst/>
          </a:prstGeom>
        </p:spPr>
      </p:pic>
      <p:pic>
        <p:nvPicPr>
          <p:cNvPr id="45" name="Grafik 44">
            <a:extLst>
              <a:ext uri="{FF2B5EF4-FFF2-40B4-BE49-F238E27FC236}">
                <a16:creationId xmlns:a16="http://schemas.microsoft.com/office/drawing/2014/main" id="{6556BC4A-EF74-7149-AC5D-2E267BDD94FF}"/>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833643" y="4420838"/>
            <a:ext cx="1040738" cy="1040738"/>
          </a:xfrm>
          <a:prstGeom prst="rect">
            <a:avLst/>
          </a:prstGeom>
        </p:spPr>
      </p:pic>
      <p:sp>
        <p:nvSpPr>
          <p:cNvPr id="54" name="Fragmented">
            <a:extLst>
              <a:ext uri="{FF2B5EF4-FFF2-40B4-BE49-F238E27FC236}">
                <a16:creationId xmlns:a16="http://schemas.microsoft.com/office/drawing/2014/main" id="{29222DB9-945D-4B46-9E30-515E90F109A6}"/>
              </a:ext>
            </a:extLst>
          </p:cNvPr>
          <p:cNvSpPr/>
          <p:nvPr/>
        </p:nvSpPr>
        <p:spPr>
          <a:xfrm>
            <a:off x="5601490" y="5644792"/>
            <a:ext cx="3457491"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Questions Marks</a:t>
            </a:r>
          </a:p>
        </p:txBody>
      </p:sp>
      <p:sp>
        <p:nvSpPr>
          <p:cNvPr id="55" name="Specialized">
            <a:extLst>
              <a:ext uri="{FF2B5EF4-FFF2-40B4-BE49-F238E27FC236}">
                <a16:creationId xmlns:a16="http://schemas.microsoft.com/office/drawing/2014/main" id="{E4000990-9354-6440-86DA-297F68FB49D2}"/>
              </a:ext>
            </a:extLst>
          </p:cNvPr>
          <p:cNvSpPr/>
          <p:nvPr/>
        </p:nvSpPr>
        <p:spPr>
          <a:xfrm>
            <a:off x="10680371" y="5665075"/>
            <a:ext cx="3009117"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Stars</a:t>
            </a:r>
          </a:p>
        </p:txBody>
      </p:sp>
      <p:sp>
        <p:nvSpPr>
          <p:cNvPr id="56" name="Stalemate">
            <a:extLst>
              <a:ext uri="{FF2B5EF4-FFF2-40B4-BE49-F238E27FC236}">
                <a16:creationId xmlns:a16="http://schemas.microsoft.com/office/drawing/2014/main" id="{19263D13-6523-7E4D-8B5E-D3272771C45D}"/>
              </a:ext>
            </a:extLst>
          </p:cNvPr>
          <p:cNvSpPr/>
          <p:nvPr/>
        </p:nvSpPr>
        <p:spPr>
          <a:xfrm>
            <a:off x="5798493" y="9217018"/>
            <a:ext cx="3009117"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Poor Dogs</a:t>
            </a:r>
          </a:p>
        </p:txBody>
      </p:sp>
      <p:sp>
        <p:nvSpPr>
          <p:cNvPr id="57" name="Volume">
            <a:extLst>
              <a:ext uri="{FF2B5EF4-FFF2-40B4-BE49-F238E27FC236}">
                <a16:creationId xmlns:a16="http://schemas.microsoft.com/office/drawing/2014/main" id="{D73BE4B7-B22E-3C41-BC72-3D431DFC6F84}"/>
              </a:ext>
            </a:extLst>
          </p:cNvPr>
          <p:cNvSpPr/>
          <p:nvPr/>
        </p:nvSpPr>
        <p:spPr>
          <a:xfrm>
            <a:off x="10680371" y="9160305"/>
            <a:ext cx="3009117"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b="1">
                <a:solidFill>
                  <a:srgbClr val="323C40"/>
                </a:solidFill>
                <a:latin typeface="Ubuntu"/>
                <a:ea typeface="Ubuntu"/>
                <a:cs typeface="Ubuntu"/>
                <a:sym typeface="Ubuntu"/>
              </a:defRPr>
            </a:lvl1pPr>
          </a:lstStyle>
          <a:p>
            <a:pPr algn="ctr"/>
            <a:r>
              <a:rPr lang="en-US" sz="3200" dirty="0">
                <a:solidFill>
                  <a:schemeClr val="bg1"/>
                </a:solidFill>
                <a:latin typeface="Inter" panose="02000503000000020004" pitchFamily="50" charset="0"/>
                <a:ea typeface="Inter" panose="02000503000000020004" pitchFamily="50" charset="0"/>
                <a:cs typeface="Inter" panose="02000503000000020004" pitchFamily="50" charset="0"/>
              </a:rPr>
              <a:t>Cash Cows</a:t>
            </a:r>
          </a:p>
        </p:txBody>
      </p:sp>
      <p:sp>
        <p:nvSpPr>
          <p:cNvPr id="58" name="Line">
            <a:extLst>
              <a:ext uri="{FF2B5EF4-FFF2-40B4-BE49-F238E27FC236}">
                <a16:creationId xmlns:a16="http://schemas.microsoft.com/office/drawing/2014/main" id="{33BBD846-62B3-B34B-8964-493039F8D945}"/>
              </a:ext>
            </a:extLst>
          </p:cNvPr>
          <p:cNvSpPr/>
          <p:nvPr/>
        </p:nvSpPr>
        <p:spPr>
          <a:xfrm flipH="1" flipV="1">
            <a:off x="4215868" y="4670542"/>
            <a:ext cx="0" cy="5155361"/>
          </a:xfrm>
          <a:prstGeom prst="line">
            <a:avLst/>
          </a:prstGeom>
          <a:ln w="63500">
            <a:solidFill>
              <a:schemeClr val="accent3"/>
            </a:solidFill>
            <a:miter lim="400000"/>
            <a:headEnd type="arrow"/>
            <a:tailEnd type="arrow"/>
          </a:ln>
        </p:spPr>
        <p:txBody>
          <a:bodyPr lIns="50787" tIns="50787" rIns="50787" bIns="50787" anchor="ctr"/>
          <a:lstStyle/>
          <a:p>
            <a:pPr defTabSz="457063">
              <a:defRPr sz="1200">
                <a:latin typeface="Helvetica"/>
                <a:ea typeface="Helvetica"/>
                <a:cs typeface="Helvetica"/>
                <a:sym typeface="Helvetica"/>
              </a:defRPr>
            </a:pPr>
            <a:endParaRPr sz="1200" dirty="0">
              <a:latin typeface="Inter" panose="02000503000000020004" pitchFamily="50" charset="0"/>
              <a:ea typeface="Inter" panose="02000503000000020004" pitchFamily="50" charset="0"/>
              <a:cs typeface="Inter" panose="02000503000000020004" pitchFamily="50" charset="0"/>
            </a:endParaRPr>
          </a:p>
        </p:txBody>
      </p:sp>
      <p:sp>
        <p:nvSpPr>
          <p:cNvPr id="59" name="Few">
            <a:extLst>
              <a:ext uri="{FF2B5EF4-FFF2-40B4-BE49-F238E27FC236}">
                <a16:creationId xmlns:a16="http://schemas.microsoft.com/office/drawing/2014/main" id="{C4248271-6B28-684A-9546-1E92D903F5DE}"/>
              </a:ext>
            </a:extLst>
          </p:cNvPr>
          <p:cNvSpPr/>
          <p:nvPr/>
        </p:nvSpPr>
        <p:spPr>
          <a:xfrm>
            <a:off x="3538482" y="3955681"/>
            <a:ext cx="1345850" cy="415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r>
              <a:rPr lang="de-CH" sz="2999" b="1" dirty="0">
                <a:solidFill>
                  <a:schemeClr val="tx1"/>
                </a:solidFill>
                <a:latin typeface="Inter" panose="02000503000000020004" pitchFamily="50" charset="0"/>
                <a:ea typeface="Inter" panose="02000503000000020004" pitchFamily="50" charset="0"/>
                <a:cs typeface="Inter" panose="02000503000000020004" pitchFamily="50" charset="0"/>
              </a:rPr>
              <a:t>Hoch</a:t>
            </a:r>
            <a:endParaRPr sz="2999" b="1" dirty="0">
              <a:solidFill>
                <a:schemeClr val="tx1"/>
              </a:solidFill>
              <a:latin typeface="Inter" panose="02000503000000020004" pitchFamily="50" charset="0"/>
              <a:ea typeface="Inter" panose="02000503000000020004" pitchFamily="50" charset="0"/>
              <a:cs typeface="Inter" panose="02000503000000020004" pitchFamily="50" charset="0"/>
            </a:endParaRPr>
          </a:p>
        </p:txBody>
      </p:sp>
      <p:sp>
        <p:nvSpPr>
          <p:cNvPr id="60" name="Many">
            <a:extLst>
              <a:ext uri="{FF2B5EF4-FFF2-40B4-BE49-F238E27FC236}">
                <a16:creationId xmlns:a16="http://schemas.microsoft.com/office/drawing/2014/main" id="{9D306779-2A8E-DF47-AF6B-89E4C89F79FE}"/>
              </a:ext>
            </a:extLst>
          </p:cNvPr>
          <p:cNvSpPr/>
          <p:nvPr/>
        </p:nvSpPr>
        <p:spPr>
          <a:xfrm>
            <a:off x="3538482" y="9842419"/>
            <a:ext cx="1345850" cy="830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r>
              <a:rPr lang="de-CH" sz="2999" b="1" dirty="0">
                <a:solidFill>
                  <a:schemeClr val="tx1"/>
                </a:solidFill>
                <a:latin typeface="Inter" panose="02000503000000020004" pitchFamily="50" charset="0"/>
                <a:ea typeface="Inter" panose="02000503000000020004" pitchFamily="50" charset="0"/>
                <a:cs typeface="Inter" panose="02000503000000020004" pitchFamily="50" charset="0"/>
              </a:rPr>
              <a:t>Niedrig</a:t>
            </a:r>
            <a:endParaRPr sz="2999" b="1" dirty="0">
              <a:solidFill>
                <a:schemeClr val="tx1"/>
              </a:solidFill>
              <a:latin typeface="Inter" panose="02000503000000020004" pitchFamily="50" charset="0"/>
              <a:ea typeface="Inter" panose="02000503000000020004" pitchFamily="50" charset="0"/>
              <a:cs typeface="Inter" panose="02000503000000020004" pitchFamily="50" charset="0"/>
            </a:endParaRPr>
          </a:p>
        </p:txBody>
      </p:sp>
      <p:sp>
        <p:nvSpPr>
          <p:cNvPr id="61" name="Line">
            <a:extLst>
              <a:ext uri="{FF2B5EF4-FFF2-40B4-BE49-F238E27FC236}">
                <a16:creationId xmlns:a16="http://schemas.microsoft.com/office/drawing/2014/main" id="{16027292-15A9-404F-AE64-3B0429BEF0ED}"/>
              </a:ext>
            </a:extLst>
          </p:cNvPr>
          <p:cNvSpPr/>
          <p:nvPr/>
        </p:nvSpPr>
        <p:spPr>
          <a:xfrm flipV="1">
            <a:off x="7031205" y="11009712"/>
            <a:ext cx="5242601" cy="0"/>
          </a:xfrm>
          <a:prstGeom prst="line">
            <a:avLst/>
          </a:prstGeom>
          <a:ln w="63500">
            <a:solidFill>
              <a:schemeClr val="accent3"/>
            </a:solidFill>
            <a:miter lim="400000"/>
            <a:headEnd type="arrow"/>
            <a:tailEnd type="arrow"/>
          </a:ln>
        </p:spPr>
        <p:txBody>
          <a:bodyPr lIns="50787" tIns="50787" rIns="50787" bIns="50787" anchor="ctr"/>
          <a:lstStyle/>
          <a:p>
            <a:pPr defTabSz="457063">
              <a:defRPr sz="1200">
                <a:latin typeface="Helvetica"/>
                <a:ea typeface="Helvetica"/>
                <a:cs typeface="Helvetica"/>
                <a:sym typeface="Helvetica"/>
              </a:defRPr>
            </a:pPr>
            <a:endParaRPr sz="1200" dirty="0">
              <a:latin typeface="Inter" panose="02000503000000020004" pitchFamily="50" charset="0"/>
              <a:ea typeface="Inter" panose="02000503000000020004" pitchFamily="50" charset="0"/>
              <a:cs typeface="Inter" panose="02000503000000020004" pitchFamily="50" charset="0"/>
            </a:endParaRPr>
          </a:p>
        </p:txBody>
      </p:sp>
      <p:sp>
        <p:nvSpPr>
          <p:cNvPr id="62" name="Small">
            <a:extLst>
              <a:ext uri="{FF2B5EF4-FFF2-40B4-BE49-F238E27FC236}">
                <a16:creationId xmlns:a16="http://schemas.microsoft.com/office/drawing/2014/main" id="{5C3F570B-6E9D-6E42-911F-3DA90493A35C}"/>
              </a:ext>
            </a:extLst>
          </p:cNvPr>
          <p:cNvSpPr/>
          <p:nvPr/>
        </p:nvSpPr>
        <p:spPr>
          <a:xfrm>
            <a:off x="5125568" y="10591524"/>
            <a:ext cx="1345850" cy="830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r>
              <a:rPr lang="de-CH" sz="2999" b="1" dirty="0">
                <a:solidFill>
                  <a:schemeClr val="tx1"/>
                </a:solidFill>
                <a:latin typeface="Inter" panose="02000503000000020004" pitchFamily="50" charset="0"/>
                <a:ea typeface="Inter" panose="02000503000000020004" pitchFamily="50" charset="0"/>
                <a:cs typeface="Inter" panose="02000503000000020004" pitchFamily="50" charset="0"/>
              </a:rPr>
              <a:t>Niedrig</a:t>
            </a:r>
            <a:endParaRPr sz="2999" b="1" dirty="0">
              <a:solidFill>
                <a:schemeClr val="tx1"/>
              </a:solidFill>
              <a:latin typeface="Inter" panose="02000503000000020004" pitchFamily="50" charset="0"/>
              <a:ea typeface="Inter" panose="02000503000000020004" pitchFamily="50" charset="0"/>
              <a:cs typeface="Inter" panose="02000503000000020004" pitchFamily="50" charset="0"/>
            </a:endParaRPr>
          </a:p>
        </p:txBody>
      </p:sp>
      <p:sp>
        <p:nvSpPr>
          <p:cNvPr id="63" name="Large">
            <a:extLst>
              <a:ext uri="{FF2B5EF4-FFF2-40B4-BE49-F238E27FC236}">
                <a16:creationId xmlns:a16="http://schemas.microsoft.com/office/drawing/2014/main" id="{8C7C9982-C4FE-A14B-B845-2D628F783A82}"/>
              </a:ext>
            </a:extLst>
          </p:cNvPr>
          <p:cNvSpPr/>
          <p:nvPr/>
        </p:nvSpPr>
        <p:spPr>
          <a:xfrm>
            <a:off x="13048305" y="10799199"/>
            <a:ext cx="1345850" cy="415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r>
              <a:rPr lang="de-CH" sz="2999" b="1" dirty="0">
                <a:solidFill>
                  <a:schemeClr val="tx1"/>
                </a:solidFill>
                <a:latin typeface="Inter" panose="02000503000000020004" pitchFamily="50" charset="0"/>
                <a:ea typeface="Inter" panose="02000503000000020004" pitchFamily="50" charset="0"/>
                <a:cs typeface="Inter" panose="02000503000000020004" pitchFamily="50" charset="0"/>
              </a:rPr>
              <a:t>Hoch</a:t>
            </a:r>
            <a:endParaRPr sz="2999" b="1" dirty="0">
              <a:solidFill>
                <a:schemeClr val="tx1"/>
              </a:solidFill>
              <a:latin typeface="Inter" panose="02000503000000020004" pitchFamily="50" charset="0"/>
              <a:ea typeface="Inter" panose="02000503000000020004" pitchFamily="50" charset="0"/>
              <a:cs typeface="Inter" panose="02000503000000020004" pitchFamily="50" charset="0"/>
            </a:endParaRPr>
          </a:p>
        </p:txBody>
      </p:sp>
      <p:sp>
        <p:nvSpPr>
          <p:cNvPr id="64" name="Size of competitive advantage">
            <a:extLst>
              <a:ext uri="{FF2B5EF4-FFF2-40B4-BE49-F238E27FC236}">
                <a16:creationId xmlns:a16="http://schemas.microsoft.com/office/drawing/2014/main" id="{612CBD9D-DED3-5A40-A7C9-34002B43AA1D}"/>
              </a:ext>
            </a:extLst>
          </p:cNvPr>
          <p:cNvSpPr/>
          <p:nvPr/>
        </p:nvSpPr>
        <p:spPr>
          <a:xfrm>
            <a:off x="7245916" y="11639396"/>
            <a:ext cx="5027891"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pPr algn="ctr"/>
            <a:r>
              <a:rPr lang="en-US" sz="3200" b="1" dirty="0">
                <a:latin typeface="Inter" panose="02000503000000020004" pitchFamily="50" charset="0"/>
                <a:ea typeface="Inter" panose="02000503000000020004" pitchFamily="50" charset="0"/>
                <a:cs typeface="Inter" panose="02000503000000020004" pitchFamily="50" charset="0"/>
              </a:rPr>
              <a:t>Relativer Marktanteil</a:t>
            </a:r>
          </a:p>
        </p:txBody>
      </p:sp>
      <p:sp>
        <p:nvSpPr>
          <p:cNvPr id="65" name="Numbers of differentiation opportunities">
            <a:extLst>
              <a:ext uri="{FF2B5EF4-FFF2-40B4-BE49-F238E27FC236}">
                <a16:creationId xmlns:a16="http://schemas.microsoft.com/office/drawing/2014/main" id="{63B9EF16-2016-8C43-9763-3B00B1868D4D}"/>
              </a:ext>
            </a:extLst>
          </p:cNvPr>
          <p:cNvSpPr/>
          <p:nvPr/>
        </p:nvSpPr>
        <p:spPr>
          <a:xfrm rot="16200000">
            <a:off x="872838" y="6950895"/>
            <a:ext cx="5027891" cy="443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defTabSz="914400">
              <a:lnSpc>
                <a:spcPct val="90000"/>
              </a:lnSpc>
              <a:defRPr sz="3000">
                <a:solidFill>
                  <a:srgbClr val="323C40"/>
                </a:solidFill>
                <a:latin typeface="Ubuntu"/>
                <a:ea typeface="Ubuntu"/>
                <a:cs typeface="Ubuntu"/>
                <a:sym typeface="Ubuntu"/>
              </a:defRPr>
            </a:lvl1pPr>
          </a:lstStyle>
          <a:p>
            <a:pPr algn="ctr"/>
            <a:r>
              <a:rPr lang="en-US" sz="3200" b="1" dirty="0">
                <a:latin typeface="Inter" panose="02000503000000020004" pitchFamily="50" charset="0"/>
                <a:ea typeface="Inter" panose="02000503000000020004" pitchFamily="50" charset="0"/>
                <a:cs typeface="Inter" panose="02000503000000020004" pitchFamily="50" charset="0"/>
              </a:rPr>
              <a:t>Marktwachstum</a:t>
            </a:r>
          </a:p>
        </p:txBody>
      </p:sp>
      <p:pic>
        <p:nvPicPr>
          <p:cNvPr id="71" name="Grafik 70">
            <a:extLst>
              <a:ext uri="{FF2B5EF4-FFF2-40B4-BE49-F238E27FC236}">
                <a16:creationId xmlns:a16="http://schemas.microsoft.com/office/drawing/2014/main" id="{498B881B-72D1-F84F-88CF-993DB0EF4D1E}"/>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1749459" y="4518272"/>
            <a:ext cx="968543" cy="968543"/>
          </a:xfrm>
          <a:prstGeom prst="rect">
            <a:avLst/>
          </a:prstGeom>
        </p:spPr>
      </p:pic>
      <p:pic>
        <p:nvPicPr>
          <p:cNvPr id="72" name="Grafik 71">
            <a:extLst>
              <a:ext uri="{FF2B5EF4-FFF2-40B4-BE49-F238E27FC236}">
                <a16:creationId xmlns:a16="http://schemas.microsoft.com/office/drawing/2014/main" id="{56623687-24EC-1241-9EFB-3D172707E57B}"/>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1371763" y="7757281"/>
            <a:ext cx="1188080" cy="1188080"/>
          </a:xfrm>
          <a:prstGeom prst="rect">
            <a:avLst/>
          </a:prstGeom>
        </p:spPr>
      </p:pic>
      <p:pic>
        <p:nvPicPr>
          <p:cNvPr id="73" name="Grafik 72">
            <a:extLst>
              <a:ext uri="{FF2B5EF4-FFF2-40B4-BE49-F238E27FC236}">
                <a16:creationId xmlns:a16="http://schemas.microsoft.com/office/drawing/2014/main" id="{B30464D2-2B67-484F-BE4B-9B4B00BFD82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2382190" y="8289130"/>
            <a:ext cx="643345" cy="643345"/>
          </a:xfrm>
          <a:prstGeom prst="rect">
            <a:avLst/>
          </a:prstGeom>
        </p:spPr>
      </p:pic>
      <p:pic>
        <p:nvPicPr>
          <p:cNvPr id="75" name="Grafik 74">
            <a:extLst>
              <a:ext uri="{FF2B5EF4-FFF2-40B4-BE49-F238E27FC236}">
                <a16:creationId xmlns:a16="http://schemas.microsoft.com/office/drawing/2014/main" id="{5116D06D-C642-3142-861C-0017A26D282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flipH="1">
            <a:off x="6771898" y="7834393"/>
            <a:ext cx="948036" cy="1120880"/>
          </a:xfrm>
          <a:prstGeom prst="rect">
            <a:avLst/>
          </a:prstGeom>
        </p:spPr>
      </p:pic>
      <p:pic>
        <p:nvPicPr>
          <p:cNvPr id="2" name="Grafik 1">
            <a:extLst>
              <a:ext uri="{FF2B5EF4-FFF2-40B4-BE49-F238E27FC236}">
                <a16:creationId xmlns:a16="http://schemas.microsoft.com/office/drawing/2014/main" id="{A4E703F6-927A-EAE6-4273-EB11E399BAD7}"/>
              </a:ext>
            </a:extLst>
          </p:cNvPr>
          <p:cNvPicPr>
            <a:picLocks noChangeAspect="1"/>
          </p:cNvPicPr>
          <p:nvPr/>
        </p:nvPicPr>
        <p:blipFill>
          <a:blip r:embed="rId8" cstate="email">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941142" y="12086200"/>
            <a:ext cx="4878603" cy="1080539"/>
          </a:xfrm>
          <a:prstGeom prst="rect">
            <a:avLst/>
          </a:prstGeom>
        </p:spPr>
      </p:pic>
    </p:spTree>
    <p:extLst>
      <p:ext uri="{BB962C8B-B14F-4D97-AF65-F5344CB8AC3E}">
        <p14:creationId xmlns:p14="http://schemas.microsoft.com/office/powerpoint/2010/main" val="266370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Bildplatzhalter 14">
            <a:extLst>
              <a:ext uri="{FF2B5EF4-FFF2-40B4-BE49-F238E27FC236}">
                <a16:creationId xmlns:a16="http://schemas.microsoft.com/office/drawing/2014/main" id="{CB77BC75-BCDD-1B40-8CCA-DC0905B99460}"/>
              </a:ext>
            </a:extLst>
          </p:cNvPr>
          <p:cNvPicPr>
            <a:picLocks noGrp="1" noChangeAspect="1"/>
          </p:cNvPicPr>
          <p:nvPr>
            <p:ph type="pic" sz="quarter" idx="14"/>
          </p:nvPr>
        </p:nvPicPr>
        <p:blipFill>
          <a:blip r:embed="rId3" cstate="email">
            <a:extLst>
              <a:ext uri="{28A0092B-C50C-407E-A947-70E740481C1C}">
                <a14:useLocalDpi xmlns:a14="http://schemas.microsoft.com/office/drawing/2010/main" val="0"/>
              </a:ext>
            </a:extLst>
          </a:blip>
          <a:srcRect/>
          <a:stretch/>
        </p:blipFill>
        <p:spPr>
          <a:xfrm>
            <a:off x="-368838" y="-341024"/>
            <a:ext cx="25115326" cy="14398048"/>
          </a:xfrm>
        </p:spPr>
      </p:pic>
      <p:sp>
        <p:nvSpPr>
          <p:cNvPr id="16" name="Rectangle 15">
            <a:extLst>
              <a:ext uri="{FF2B5EF4-FFF2-40B4-BE49-F238E27FC236}">
                <a16:creationId xmlns:a16="http://schemas.microsoft.com/office/drawing/2014/main" id="{7CF26D66-B8CD-724D-9887-23A4D2EB0FC1}"/>
              </a:ext>
            </a:extLst>
          </p:cNvPr>
          <p:cNvSpPr/>
          <p:nvPr/>
        </p:nvSpPr>
        <p:spPr>
          <a:xfrm rot="10800000" flipV="1">
            <a:off x="-368838" y="-326576"/>
            <a:ext cx="25115326" cy="15698985"/>
          </a:xfrm>
          <a:prstGeom prst="rect">
            <a:avLst/>
          </a:prstGeom>
          <a:solidFill>
            <a:srgbClr val="00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Subtitle 2">
            <a:extLst>
              <a:ext uri="{FF2B5EF4-FFF2-40B4-BE49-F238E27FC236}">
                <a16:creationId xmlns:a16="http://schemas.microsoft.com/office/drawing/2014/main" id="{D2205147-04E2-2B47-89E5-4B0A34D08FF9}"/>
              </a:ext>
            </a:extLst>
          </p:cNvPr>
          <p:cNvSpPr txBox="1">
            <a:spLocks/>
          </p:cNvSpPr>
          <p:nvPr/>
        </p:nvSpPr>
        <p:spPr>
          <a:xfrm>
            <a:off x="2097422" y="7522918"/>
            <a:ext cx="12388309" cy="2066162"/>
          </a:xfrm>
          <a:prstGeom prst="rect">
            <a:avLst/>
          </a:prstGeom>
        </p:spPr>
        <p:txBody>
          <a:bodyPr vert="horz" wrap="square" lIns="217377" tIns="108690" rIns="217377" bIns="1086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de-CH" sz="4000" b="1" dirty="0">
                <a:solidFill>
                  <a:schemeClr val="bg1"/>
                </a:solidFill>
                <a:latin typeface="Inter" panose="02000503000000020004" pitchFamily="50" charset="0"/>
                <a:ea typeface="Inter" panose="02000503000000020004" pitchFamily="50" charset="0"/>
                <a:cs typeface="Inter" panose="02000503000000020004" pitchFamily="50" charset="0"/>
              </a:rPr>
              <a:t>Halte dich täglich auf dem Laufenden mit aktuellen News, Trends und Guides zum Thema Marketing.</a:t>
            </a:r>
          </a:p>
        </p:txBody>
      </p:sp>
      <p:sp>
        <p:nvSpPr>
          <p:cNvPr id="2" name="Freihandform 1">
            <a:extLst>
              <a:ext uri="{FF2B5EF4-FFF2-40B4-BE49-F238E27FC236}">
                <a16:creationId xmlns:a16="http://schemas.microsoft.com/office/drawing/2014/main" id="{78754643-97D7-7D4B-BE84-482373CC64A3}"/>
              </a:ext>
            </a:extLst>
          </p:cNvPr>
          <p:cNvSpPr/>
          <p:nvPr/>
        </p:nvSpPr>
        <p:spPr>
          <a:xfrm>
            <a:off x="-381000" y="11696700"/>
            <a:ext cx="25126950" cy="3676650"/>
          </a:xfrm>
          <a:custGeom>
            <a:avLst/>
            <a:gdLst>
              <a:gd name="connsiteX0" fmla="*/ 0 w 25126950"/>
              <a:gd name="connsiteY0" fmla="*/ 1409700 h 3676650"/>
              <a:gd name="connsiteX1" fmla="*/ 0 w 25126950"/>
              <a:gd name="connsiteY1" fmla="*/ 3676650 h 3676650"/>
              <a:gd name="connsiteX2" fmla="*/ 25126950 w 25126950"/>
              <a:gd name="connsiteY2" fmla="*/ 3676650 h 3676650"/>
              <a:gd name="connsiteX3" fmla="*/ 25126950 w 25126950"/>
              <a:gd name="connsiteY3" fmla="*/ 0 h 3676650"/>
              <a:gd name="connsiteX4" fmla="*/ 0 w 25126950"/>
              <a:gd name="connsiteY4" fmla="*/ 1409700 h 3676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26950" h="3676650">
                <a:moveTo>
                  <a:pt x="0" y="1409700"/>
                </a:moveTo>
                <a:lnTo>
                  <a:pt x="0" y="3676650"/>
                </a:lnTo>
                <a:lnTo>
                  <a:pt x="25126950" y="3676650"/>
                </a:lnTo>
                <a:lnTo>
                  <a:pt x="25126950" y="0"/>
                </a:lnTo>
                <a:lnTo>
                  <a:pt x="0" y="14097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4" name="Grafik 3" descr="Ein Bild, das Text, ClipArt enthält.&#10;&#10;Automatisch generierte Beschreibung">
            <a:extLst>
              <a:ext uri="{FF2B5EF4-FFF2-40B4-BE49-F238E27FC236}">
                <a16:creationId xmlns:a16="http://schemas.microsoft.com/office/drawing/2014/main" id="{CA70A6F2-247C-E3CB-84A7-CCE32A1B4AD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097422" y="2641016"/>
            <a:ext cx="9583743" cy="1914310"/>
          </a:xfrm>
          <a:prstGeom prst="rect">
            <a:avLst/>
          </a:prstGeom>
        </p:spPr>
      </p:pic>
    </p:spTree>
    <p:extLst>
      <p:ext uri="{BB962C8B-B14F-4D97-AF65-F5344CB8AC3E}">
        <p14:creationId xmlns:p14="http://schemas.microsoft.com/office/powerpoint/2010/main" val="1255976397"/>
      </p:ext>
    </p:extLst>
  </p:cSld>
  <p:clrMapOvr>
    <a:masterClrMapping/>
  </p:clrMapOvr>
</p:sld>
</file>

<file path=ppt/theme/theme1.xml><?xml version="1.0" encoding="utf-8"?>
<a:theme xmlns:a="http://schemas.openxmlformats.org/drawingml/2006/main" name="Office Theme">
  <a:themeElements>
    <a:clrScheme name="Benutzerdefiniert 20">
      <a:dk1>
        <a:srgbClr val="999999"/>
      </a:dk1>
      <a:lt1>
        <a:srgbClr val="FFFFFF"/>
      </a:lt1>
      <a:dk2>
        <a:srgbClr val="363E48"/>
      </a:dk2>
      <a:lt2>
        <a:srgbClr val="FFFFFF"/>
      </a:lt2>
      <a:accent1>
        <a:srgbClr val="E52055"/>
      </a:accent1>
      <a:accent2>
        <a:srgbClr val="0CCE6B"/>
      </a:accent2>
      <a:accent3>
        <a:srgbClr val="2B2C41"/>
      </a:accent3>
      <a:accent4>
        <a:srgbClr val="E52093"/>
      </a:accent4>
      <a:accent5>
        <a:srgbClr val="E52055"/>
      </a:accent5>
      <a:accent6>
        <a:srgbClr val="E52055"/>
      </a:accent6>
      <a:hlink>
        <a:srgbClr val="69A020"/>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enutzerdefiniert 20">
    <a:dk1>
      <a:srgbClr val="999999"/>
    </a:dk1>
    <a:lt1>
      <a:srgbClr val="FFFFFF"/>
    </a:lt1>
    <a:dk2>
      <a:srgbClr val="363E48"/>
    </a:dk2>
    <a:lt2>
      <a:srgbClr val="FFFFFF"/>
    </a:lt2>
    <a:accent1>
      <a:srgbClr val="E52055"/>
    </a:accent1>
    <a:accent2>
      <a:srgbClr val="0CCE6B"/>
    </a:accent2>
    <a:accent3>
      <a:srgbClr val="2B2C41"/>
    </a:accent3>
    <a:accent4>
      <a:srgbClr val="E52093"/>
    </a:accent4>
    <a:accent5>
      <a:srgbClr val="E52055"/>
    </a:accent5>
    <a:accent6>
      <a:srgbClr val="E52055"/>
    </a:accent6>
    <a:hlink>
      <a:srgbClr val="69A020"/>
    </a:hlink>
    <a:folHlink>
      <a:srgbClr val="8C8C8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b5e0c23-a4f1-480f-bbc8-3f820e9910fd" xsi:nil="true"/>
    <lcf76f155ced4ddcb4097134ff3c332f xmlns="c9340257-d82c-4687-84db-ff4878efa32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CD3CBD40948C84E8BD21CD6855C4088" ma:contentTypeVersion="16" ma:contentTypeDescription="Ein neues Dokument erstellen." ma:contentTypeScope="" ma:versionID="551f18a4ff537be7fd311e7632a04fdf">
  <xsd:schema xmlns:xsd="http://www.w3.org/2001/XMLSchema" xmlns:xs="http://www.w3.org/2001/XMLSchema" xmlns:p="http://schemas.microsoft.com/office/2006/metadata/properties" xmlns:ns2="c9340257-d82c-4687-84db-ff4878efa326" xmlns:ns3="eb5e0c23-a4f1-480f-bbc8-3f820e9910fd" targetNamespace="http://schemas.microsoft.com/office/2006/metadata/properties" ma:root="true" ma:fieldsID="eda4dfc1921c773213da2802a8f6ee7b" ns2:_="" ns3:_="">
    <xsd:import namespace="c9340257-d82c-4687-84db-ff4878efa326"/>
    <xsd:import namespace="eb5e0c23-a4f1-480f-bbc8-3f820e9910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340257-d82c-4687-84db-ff4878efa3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75d4922b-953f-4d7c-a86e-04b049cc9e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b5e0c23-a4f1-480f-bbc8-3f820e9910fd"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dba57fb7-3079-40ea-a56d-c39a43d67fd1}" ma:internalName="TaxCatchAll" ma:showField="CatchAllData" ma:web="eb5e0c23-a4f1-480f-bbc8-3f820e9910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59B6A6-4EF1-40EE-9F85-6D4C9054A4F4}">
  <ds:schemaRefs>
    <ds:schemaRef ds:uri="http://purl.org/dc/dcmitype/"/>
    <ds:schemaRef ds:uri="http://purl.org/dc/elements/1.1/"/>
    <ds:schemaRef ds:uri="http://purl.org/dc/terms/"/>
    <ds:schemaRef ds:uri="c9340257-d82c-4687-84db-ff4878efa326"/>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eb5e0c23-a4f1-480f-bbc8-3f820e9910fd"/>
  </ds:schemaRefs>
</ds:datastoreItem>
</file>

<file path=customXml/itemProps2.xml><?xml version="1.0" encoding="utf-8"?>
<ds:datastoreItem xmlns:ds="http://schemas.openxmlformats.org/officeDocument/2006/customXml" ds:itemID="{7100FC71-8576-4085-9F0B-99452E13A0F0}">
  <ds:schemaRefs>
    <ds:schemaRef ds:uri="http://schemas.microsoft.com/sharepoint/v3/contenttype/forms"/>
  </ds:schemaRefs>
</ds:datastoreItem>
</file>

<file path=customXml/itemProps3.xml><?xml version="1.0" encoding="utf-8"?>
<ds:datastoreItem xmlns:ds="http://schemas.openxmlformats.org/officeDocument/2006/customXml" ds:itemID="{64DBDDCE-0FF7-4B0A-86E9-9C8D9750CA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340257-d82c-4687-84db-ff4878efa326"/>
    <ds:schemaRef ds:uri="eb5e0c23-a4f1-480f-bbc8-3f820e991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608</Words>
  <Application>Microsoft Office PowerPoint</Application>
  <PresentationFormat>Benutzerdefiniert</PresentationFormat>
  <Paragraphs>98</Paragraphs>
  <Slides>9</Slides>
  <Notes>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9</vt:i4>
      </vt:variant>
    </vt:vector>
  </HeadingPairs>
  <TitlesOfParts>
    <vt:vector size="18" baseType="lpstr">
      <vt:lpstr>Arial</vt:lpstr>
      <vt:lpstr>Calibri</vt:lpstr>
      <vt:lpstr>Calibri Light</vt:lpstr>
      <vt:lpstr>Glacial Indifference</vt:lpstr>
      <vt:lpstr>Inter</vt:lpstr>
      <vt:lpstr>Montserrat</vt:lpstr>
      <vt:lpstr>Montserrat Light</vt:lpstr>
      <vt:lpstr>Symbol</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Nicole Langhart</dc:creator>
  <cp:keywords/>
  <dc:description/>
  <cp:lastModifiedBy>Nicole Langhart</cp:lastModifiedBy>
  <cp:revision>48</cp:revision>
  <dcterms:created xsi:type="dcterms:W3CDTF">2014-11-12T21:47:38Z</dcterms:created>
  <dcterms:modified xsi:type="dcterms:W3CDTF">2023-02-08T09:04:51Z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0x0101000CD3CBD40948C84E8BD21CD6855C4088</vt:lpwstr>
  </property>
  <property fmtid="{D5CDD505-2E9C-101B-9397-08002B2CF9AE}" pid="3" name="MediaServiceImageTags">
    <vt:lpwstr/>
  </property>
</Properties>
</file>