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970" r:id="rId4"/>
  </p:sldMasterIdLst>
  <p:notesMasterIdLst>
    <p:notesMasterId r:id="rId13"/>
  </p:notesMasterIdLst>
  <p:sldIdLst>
    <p:sldId id="4111" r:id="rId5"/>
    <p:sldId id="4112" r:id="rId6"/>
    <p:sldId id="4116" r:id="rId7"/>
    <p:sldId id="4123" r:id="rId8"/>
    <p:sldId id="4124" r:id="rId9"/>
    <p:sldId id="4126" r:id="rId10"/>
    <p:sldId id="4125" r:id="rId11"/>
    <p:sldId id="4118" r:id="rId12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14470" userDrawn="1">
          <p15:clr>
            <a:srgbClr val="A4A3A4"/>
          </p15:clr>
        </p15:guide>
        <p15:guide id="52" pos="7678" userDrawn="1">
          <p15:clr>
            <a:srgbClr val="A4A3A4"/>
          </p15:clr>
        </p15:guide>
        <p15:guide id="53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phraim Chiozza" initials="EC" lastIdx="44" clrIdx="0">
    <p:extLst>
      <p:ext uri="{19B8F6BF-5375-455C-9EA6-DF929625EA0E}">
        <p15:presenceInfo xmlns:p15="http://schemas.microsoft.com/office/powerpoint/2012/main" userId="S::ephraim.chiozza@adforce.ch::3dc971f2-e585-4c81-9247-e3cb2f1df206" providerId="AD"/>
      </p:ext>
    </p:extLst>
  </p:cmAuthor>
  <p:cmAuthor id="2" name=" " initials="" lastIdx="1" clrIdx="1">
    <p:extLst>
      <p:ext uri="{19B8F6BF-5375-455C-9EA6-DF929625EA0E}">
        <p15:presenceInfo xmlns:p15="http://schemas.microsoft.com/office/powerpoint/2012/main" userId="S::info@adforce.ch::3788739c-7052-423a-a820-bf3ce7acba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C74DB"/>
    <a:srgbClr val="E52055"/>
    <a:srgbClr val="D11B1E"/>
    <a:srgbClr val="353648"/>
    <a:srgbClr val="89BB00"/>
    <a:srgbClr val="C29800"/>
    <a:srgbClr val="0DADB9"/>
    <a:srgbClr val="2C3932"/>
    <a:srgbClr val="A71316"/>
    <a:srgbClr val="EE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8ACB1B-B02B-4694-847F-512636241B63}" v="12" dt="2023-02-08T08:31:57.79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98" y="84"/>
      </p:cViewPr>
      <p:guideLst>
        <p:guide pos="14470"/>
        <p:guide pos="7678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Langhart" userId="6bd4f468-2111-49a8-8e1c-b31ed45a98a8" providerId="ADAL" clId="{BD8ACB1B-B02B-4694-847F-512636241B63}"/>
    <pc:docChg chg="undo custSel modSld sldOrd">
      <pc:chgData name="Nicole Langhart" userId="6bd4f468-2111-49a8-8e1c-b31ed45a98a8" providerId="ADAL" clId="{BD8ACB1B-B02B-4694-847F-512636241B63}" dt="2023-02-08T10:41:44.916" v="1298" actId="478"/>
      <pc:docMkLst>
        <pc:docMk/>
      </pc:docMkLst>
      <pc:sldChg chg="addSp delSp modSp mod">
        <pc:chgData name="Nicole Langhart" userId="6bd4f468-2111-49a8-8e1c-b31ed45a98a8" providerId="ADAL" clId="{BD8ACB1B-B02B-4694-847F-512636241B63}" dt="2023-02-08T10:41:44.916" v="1298" actId="478"/>
        <pc:sldMkLst>
          <pc:docMk/>
          <pc:sldMk cId="258891757" sldId="4111"/>
        </pc:sldMkLst>
        <pc:spChg chg="del mod">
          <ac:chgData name="Nicole Langhart" userId="6bd4f468-2111-49a8-8e1c-b31ed45a98a8" providerId="ADAL" clId="{BD8ACB1B-B02B-4694-847F-512636241B63}" dt="2023-02-08T10:41:43.201" v="1297" actId="478"/>
          <ac:spMkLst>
            <pc:docMk/>
            <pc:sldMk cId="258891757" sldId="4111"/>
            <ac:spMk id="8" creationId="{1466206D-5039-1E42-8364-77B109C559D4}"/>
          </ac:spMkLst>
        </pc:spChg>
        <pc:spChg chg="del mod">
          <ac:chgData name="Nicole Langhart" userId="6bd4f468-2111-49a8-8e1c-b31ed45a98a8" providerId="ADAL" clId="{BD8ACB1B-B02B-4694-847F-512636241B63}" dt="2023-02-08T10:41:44.916" v="1298" actId="478"/>
          <ac:spMkLst>
            <pc:docMk/>
            <pc:sldMk cId="258891757" sldId="4111"/>
            <ac:spMk id="9" creationId="{0E492963-B4C2-4741-B76B-1A0C0022177D}"/>
          </ac:spMkLst>
        </pc:spChg>
        <pc:spChg chg="mod">
          <ac:chgData name="Nicole Langhart" userId="6bd4f468-2111-49a8-8e1c-b31ed45a98a8" providerId="ADAL" clId="{BD8ACB1B-B02B-4694-847F-512636241B63}" dt="2023-02-08T08:29:14.785" v="1229" actId="2711"/>
          <ac:spMkLst>
            <pc:docMk/>
            <pc:sldMk cId="258891757" sldId="4111"/>
            <ac:spMk id="13" creationId="{D2205147-04E2-2B47-89E5-4B0A34D08FF9}"/>
          </ac:spMkLst>
        </pc:spChg>
        <pc:spChg chg="mod">
          <ac:chgData name="Nicole Langhart" userId="6bd4f468-2111-49a8-8e1c-b31ed45a98a8" providerId="ADAL" clId="{BD8ACB1B-B02B-4694-847F-512636241B63}" dt="2023-02-08T10:41:37.560" v="1295" actId="1076"/>
          <ac:spMkLst>
            <pc:docMk/>
            <pc:sldMk cId="258891757" sldId="4111"/>
            <ac:spMk id="16" creationId="{7CF26D66-B8CD-724D-9887-23A4D2EB0FC1}"/>
          </ac:spMkLst>
        </pc:spChg>
        <pc:picChg chg="add mod">
          <ac:chgData name="Nicole Langhart" userId="6bd4f468-2111-49a8-8e1c-b31ed45a98a8" providerId="ADAL" clId="{BD8ACB1B-B02B-4694-847F-512636241B63}" dt="2023-02-08T08:28:19.336" v="1205" actId="1076"/>
          <ac:picMkLst>
            <pc:docMk/>
            <pc:sldMk cId="258891757" sldId="4111"/>
            <ac:picMk id="4" creationId="{6147FC50-C1D9-8158-9C79-69F214B61AAD}"/>
          </ac:picMkLst>
        </pc:picChg>
        <pc:picChg chg="del mod">
          <ac:chgData name="Nicole Langhart" userId="6bd4f468-2111-49a8-8e1c-b31ed45a98a8" providerId="ADAL" clId="{BD8ACB1B-B02B-4694-847F-512636241B63}" dt="2023-02-08T08:27:51.123" v="1199" actId="478"/>
          <ac:picMkLst>
            <pc:docMk/>
            <pc:sldMk cId="258891757" sldId="4111"/>
            <ac:picMk id="20" creationId="{96ED3206-FD9F-F346-A22B-61AC78E86528}"/>
          </ac:picMkLst>
        </pc:picChg>
      </pc:sldChg>
      <pc:sldChg chg="addSp delSp modSp mod ord">
        <pc:chgData name="Nicole Langhart" userId="6bd4f468-2111-49a8-8e1c-b31ed45a98a8" providerId="ADAL" clId="{BD8ACB1B-B02B-4694-847F-512636241B63}" dt="2023-02-08T08:30:10.672" v="1245" actId="1076"/>
        <pc:sldMkLst>
          <pc:docMk/>
          <pc:sldMk cId="879489478" sldId="4112"/>
        </pc:sldMkLst>
        <pc:spChg chg="mod">
          <ac:chgData name="Nicole Langhart" userId="6bd4f468-2111-49a8-8e1c-b31ed45a98a8" providerId="ADAL" clId="{BD8ACB1B-B02B-4694-847F-512636241B63}" dt="2023-02-08T08:29:26.454" v="1231" actId="2711"/>
          <ac:spMkLst>
            <pc:docMk/>
            <pc:sldMk cId="879489478" sldId="4112"/>
            <ac:spMk id="8" creationId="{C30467C3-60F9-F84A-9D9F-F7EB8DB8C9BA}"/>
          </ac:spMkLst>
        </pc:spChg>
        <pc:spChg chg="mod">
          <ac:chgData name="Nicole Langhart" userId="6bd4f468-2111-49a8-8e1c-b31ed45a98a8" providerId="ADAL" clId="{BD8ACB1B-B02B-4694-847F-512636241B63}" dt="2023-02-08T08:29:26.454" v="1231" actId="2711"/>
          <ac:spMkLst>
            <pc:docMk/>
            <pc:sldMk cId="879489478" sldId="4112"/>
            <ac:spMk id="12" creationId="{A97F5AE4-A2F2-3647-93C2-06D9DFEEB850}"/>
          </ac:spMkLst>
        </pc:spChg>
        <pc:picChg chg="add del mod">
          <ac:chgData name="Nicole Langhart" userId="6bd4f468-2111-49a8-8e1c-b31ed45a98a8" providerId="ADAL" clId="{BD8ACB1B-B02B-4694-847F-512636241B63}" dt="2023-02-08T08:29:42.966" v="1236" actId="478"/>
          <ac:picMkLst>
            <pc:docMk/>
            <pc:sldMk cId="879489478" sldId="4112"/>
            <ac:picMk id="2" creationId="{8833960A-2D2E-C393-C63A-36C99BB18058}"/>
          </ac:picMkLst>
        </pc:picChg>
        <pc:picChg chg="add mod">
          <ac:chgData name="Nicole Langhart" userId="6bd4f468-2111-49a8-8e1c-b31ed45a98a8" providerId="ADAL" clId="{BD8ACB1B-B02B-4694-847F-512636241B63}" dt="2023-02-08T08:30:10.672" v="1245" actId="1076"/>
          <ac:picMkLst>
            <pc:docMk/>
            <pc:sldMk cId="879489478" sldId="4112"/>
            <ac:picMk id="4" creationId="{0D6728A7-F577-7C4F-D6F1-B4A82FEE73F7}"/>
          </ac:picMkLst>
        </pc:picChg>
        <pc:picChg chg="mod">
          <ac:chgData name="Nicole Langhart" userId="6bd4f468-2111-49a8-8e1c-b31ed45a98a8" providerId="ADAL" clId="{BD8ACB1B-B02B-4694-847F-512636241B63}" dt="2023-02-08T08:29:33.673" v="1233" actId="1076"/>
          <ac:picMkLst>
            <pc:docMk/>
            <pc:sldMk cId="879489478" sldId="4112"/>
            <ac:picMk id="7" creationId="{095C9FEC-4ED9-4EC5-8A44-1ED78E2AD1CC}"/>
          </ac:picMkLst>
        </pc:picChg>
        <pc:picChg chg="del">
          <ac:chgData name="Nicole Langhart" userId="6bd4f468-2111-49a8-8e1c-b31ed45a98a8" providerId="ADAL" clId="{BD8ACB1B-B02B-4694-847F-512636241B63}" dt="2023-02-08T08:30:06.897" v="1244" actId="478"/>
          <ac:picMkLst>
            <pc:docMk/>
            <pc:sldMk cId="879489478" sldId="4112"/>
            <ac:picMk id="9" creationId="{56256D15-2862-2443-A028-8E8053145630}"/>
          </ac:picMkLst>
        </pc:picChg>
      </pc:sldChg>
      <pc:sldChg chg="addSp delSp modSp mod ord">
        <pc:chgData name="Nicole Langhart" userId="6bd4f468-2111-49a8-8e1c-b31ed45a98a8" providerId="ADAL" clId="{BD8ACB1B-B02B-4694-847F-512636241B63}" dt="2023-02-08T08:32:41.805" v="1286" actId="20577"/>
        <pc:sldMkLst>
          <pc:docMk/>
          <pc:sldMk cId="3986749390" sldId="4116"/>
        </pc:sldMkLst>
        <pc:spChg chg="mod">
          <ac:chgData name="Nicole Langhart" userId="6bd4f468-2111-49a8-8e1c-b31ed45a98a8" providerId="ADAL" clId="{BD8ACB1B-B02B-4694-847F-512636241B63}" dt="2023-02-08T08:31:57.797" v="1275" actId="2711"/>
          <ac:spMkLst>
            <pc:docMk/>
            <pc:sldMk cId="3986749390" sldId="4116"/>
            <ac:spMk id="6" creationId="{A2910AF1-BAA3-3B4E-9D05-BF7EDB288B57}"/>
          </ac:spMkLst>
        </pc:spChg>
        <pc:spChg chg="mod">
          <ac:chgData name="Nicole Langhart" userId="6bd4f468-2111-49a8-8e1c-b31ed45a98a8" providerId="ADAL" clId="{BD8ACB1B-B02B-4694-847F-512636241B63}" dt="2023-02-08T08:32:41.805" v="1286" actId="20577"/>
          <ac:spMkLst>
            <pc:docMk/>
            <pc:sldMk cId="3986749390" sldId="4116"/>
            <ac:spMk id="31" creationId="{B896FB6F-3915-8946-BA0A-46AB6F317B36}"/>
          </ac:spMkLst>
        </pc:spChg>
        <pc:spChg chg="mod">
          <ac:chgData name="Nicole Langhart" userId="6bd4f468-2111-49a8-8e1c-b31ed45a98a8" providerId="ADAL" clId="{BD8ACB1B-B02B-4694-847F-512636241B63}" dt="2023-02-08T08:31:57.797" v="1275" actId="2711"/>
          <ac:spMkLst>
            <pc:docMk/>
            <pc:sldMk cId="3986749390" sldId="4116"/>
            <ac:spMk id="34" creationId="{67A26E92-709E-CA4E-BED9-5F0D8B260180}"/>
          </ac:spMkLst>
        </pc:spChg>
        <pc:picChg chg="add mod">
          <ac:chgData name="Nicole Langhart" userId="6bd4f468-2111-49a8-8e1c-b31ed45a98a8" providerId="ADAL" clId="{BD8ACB1B-B02B-4694-847F-512636241B63}" dt="2023-02-08T08:31:57.797" v="1275" actId="2711"/>
          <ac:picMkLst>
            <pc:docMk/>
            <pc:sldMk cId="3986749390" sldId="4116"/>
            <ac:picMk id="2" creationId="{DE1D1D64-E4B5-B8CA-3CD9-AD760C931DD6}"/>
          </ac:picMkLst>
        </pc:picChg>
        <pc:picChg chg="del">
          <ac:chgData name="Nicole Langhart" userId="6bd4f468-2111-49a8-8e1c-b31ed45a98a8" providerId="ADAL" clId="{BD8ACB1B-B02B-4694-847F-512636241B63}" dt="2023-02-08T08:30:18.829" v="1247" actId="478"/>
          <ac:picMkLst>
            <pc:docMk/>
            <pc:sldMk cId="3986749390" sldId="4116"/>
            <ac:picMk id="41" creationId="{904BC638-31E2-F04C-B66E-D486A23F66CA}"/>
          </ac:picMkLst>
        </pc:picChg>
      </pc:sldChg>
      <pc:sldChg chg="addSp delSp modSp mod">
        <pc:chgData name="Nicole Langhart" userId="6bd4f468-2111-49a8-8e1c-b31ed45a98a8" providerId="ADAL" clId="{BD8ACB1B-B02B-4694-847F-512636241B63}" dt="2023-02-08T08:31:44.372" v="1273" actId="255"/>
        <pc:sldMkLst>
          <pc:docMk/>
          <pc:sldMk cId="1255976397" sldId="4118"/>
        </pc:sldMkLst>
        <pc:spChg chg="mod">
          <ac:chgData name="Nicole Langhart" userId="6bd4f468-2111-49a8-8e1c-b31ed45a98a8" providerId="ADAL" clId="{BD8ACB1B-B02B-4694-847F-512636241B63}" dt="2023-02-08T08:31:37.125" v="1270" actId="2711"/>
          <ac:spMkLst>
            <pc:docMk/>
            <pc:sldMk cId="1255976397" sldId="4118"/>
            <ac:spMk id="2" creationId="{78754643-97D7-7D4B-BE84-482373CC64A3}"/>
          </ac:spMkLst>
        </pc:spChg>
        <pc:spChg chg="mod">
          <ac:chgData name="Nicole Langhart" userId="6bd4f468-2111-49a8-8e1c-b31ed45a98a8" providerId="ADAL" clId="{BD8ACB1B-B02B-4694-847F-512636241B63}" dt="2023-02-08T08:31:44.372" v="1273" actId="255"/>
          <ac:spMkLst>
            <pc:docMk/>
            <pc:sldMk cId="1255976397" sldId="4118"/>
            <ac:spMk id="13" creationId="{D2205147-04E2-2B47-89E5-4B0A34D08FF9}"/>
          </ac:spMkLst>
        </pc:spChg>
        <pc:spChg chg="mod">
          <ac:chgData name="Nicole Langhart" userId="6bd4f468-2111-49a8-8e1c-b31ed45a98a8" providerId="ADAL" clId="{BD8ACB1B-B02B-4694-847F-512636241B63}" dt="2023-02-08T08:31:37.125" v="1270" actId="2711"/>
          <ac:spMkLst>
            <pc:docMk/>
            <pc:sldMk cId="1255976397" sldId="4118"/>
            <ac:spMk id="16" creationId="{7CF26D66-B8CD-724D-9887-23A4D2EB0FC1}"/>
          </ac:spMkLst>
        </pc:spChg>
        <pc:picChg chg="add mod">
          <ac:chgData name="Nicole Langhart" userId="6bd4f468-2111-49a8-8e1c-b31ed45a98a8" providerId="ADAL" clId="{BD8ACB1B-B02B-4694-847F-512636241B63}" dt="2023-02-08T08:28:14.081" v="1204" actId="1076"/>
          <ac:picMkLst>
            <pc:docMk/>
            <pc:sldMk cId="1255976397" sldId="4118"/>
            <ac:picMk id="3" creationId="{0013DEC0-BA00-2EBC-744C-2622523AB240}"/>
          </ac:picMkLst>
        </pc:picChg>
        <pc:picChg chg="del">
          <ac:chgData name="Nicole Langhart" userId="6bd4f468-2111-49a8-8e1c-b31ed45a98a8" providerId="ADAL" clId="{BD8ACB1B-B02B-4694-847F-512636241B63}" dt="2023-02-08T08:28:07.006" v="1203" actId="478"/>
          <ac:picMkLst>
            <pc:docMk/>
            <pc:sldMk cId="1255976397" sldId="4118"/>
            <ac:picMk id="20" creationId="{96ED3206-FD9F-F346-A22B-61AC78E86528}"/>
          </ac:picMkLst>
        </pc:picChg>
      </pc:sldChg>
      <pc:sldChg chg="addSp delSp modSp mod">
        <pc:chgData name="Nicole Langhart" userId="6bd4f468-2111-49a8-8e1c-b31ed45a98a8" providerId="ADAL" clId="{BD8ACB1B-B02B-4694-847F-512636241B63}" dt="2023-02-08T08:31:53.249" v="1274" actId="2711"/>
        <pc:sldMkLst>
          <pc:docMk/>
          <pc:sldMk cId="1721246783" sldId="4123"/>
        </pc:sldMkLst>
        <pc:spChg chg="mod">
          <ac:chgData name="Nicole Langhart" userId="6bd4f468-2111-49a8-8e1c-b31ed45a98a8" providerId="ADAL" clId="{BD8ACB1B-B02B-4694-847F-512636241B63}" dt="2023-02-08T08:31:53.249" v="1274" actId="2711"/>
          <ac:spMkLst>
            <pc:docMk/>
            <pc:sldMk cId="1721246783" sldId="4123"/>
            <ac:spMk id="8" creationId="{C30467C3-60F9-F84A-9D9F-F7EB8DB8C9BA}"/>
          </ac:spMkLst>
        </pc:spChg>
        <pc:picChg chg="add mod">
          <ac:chgData name="Nicole Langhart" userId="6bd4f468-2111-49a8-8e1c-b31ed45a98a8" providerId="ADAL" clId="{BD8ACB1B-B02B-4694-847F-512636241B63}" dt="2023-02-08T08:30:23.260" v="1249"/>
          <ac:picMkLst>
            <pc:docMk/>
            <pc:sldMk cId="1721246783" sldId="4123"/>
            <ac:picMk id="2" creationId="{20F5C268-7BC6-01A2-E613-C6555C440763}"/>
          </ac:picMkLst>
        </pc:picChg>
        <pc:picChg chg="del">
          <ac:chgData name="Nicole Langhart" userId="6bd4f468-2111-49a8-8e1c-b31ed45a98a8" providerId="ADAL" clId="{BD8ACB1B-B02B-4694-847F-512636241B63}" dt="2023-02-08T08:30:22.969" v="1248" actId="478"/>
          <ac:picMkLst>
            <pc:docMk/>
            <pc:sldMk cId="1721246783" sldId="4123"/>
            <ac:picMk id="9" creationId="{56256D15-2862-2443-A028-8E8053145630}"/>
          </ac:picMkLst>
        </pc:picChg>
      </pc:sldChg>
      <pc:sldChg chg="addSp delSp modSp mod ord">
        <pc:chgData name="Nicole Langhart" userId="6bd4f468-2111-49a8-8e1c-b31ed45a98a8" providerId="ADAL" clId="{BD8ACB1B-B02B-4694-847F-512636241B63}" dt="2023-02-08T08:32:58.199" v="1290" actId="404"/>
        <pc:sldMkLst>
          <pc:docMk/>
          <pc:sldMk cId="974709542" sldId="4124"/>
        </pc:sldMkLst>
        <pc:spChg chg="mod">
          <ac:chgData name="Nicole Langhart" userId="6bd4f468-2111-49a8-8e1c-b31ed45a98a8" providerId="ADAL" clId="{BD8ACB1B-B02B-4694-847F-512636241B63}" dt="2023-02-08T08:31:33.228" v="1269" actId="2711"/>
          <ac:spMkLst>
            <pc:docMk/>
            <pc:sldMk cId="974709542" sldId="4124"/>
            <ac:spMk id="6" creationId="{A2910AF1-BAA3-3B4E-9D05-BF7EDB288B57}"/>
          </ac:spMkLst>
        </pc:spChg>
        <pc:spChg chg="mod">
          <ac:chgData name="Nicole Langhart" userId="6bd4f468-2111-49a8-8e1c-b31ed45a98a8" providerId="ADAL" clId="{BD8ACB1B-B02B-4694-847F-512636241B63}" dt="2023-02-08T08:32:58.199" v="1290" actId="404"/>
          <ac:spMkLst>
            <pc:docMk/>
            <pc:sldMk cId="974709542" sldId="4124"/>
            <ac:spMk id="31" creationId="{B896FB6F-3915-8946-BA0A-46AB6F317B36}"/>
          </ac:spMkLst>
        </pc:spChg>
        <pc:spChg chg="mod">
          <ac:chgData name="Nicole Langhart" userId="6bd4f468-2111-49a8-8e1c-b31ed45a98a8" providerId="ADAL" clId="{BD8ACB1B-B02B-4694-847F-512636241B63}" dt="2023-02-08T08:31:33.228" v="1269" actId="2711"/>
          <ac:spMkLst>
            <pc:docMk/>
            <pc:sldMk cId="974709542" sldId="4124"/>
            <ac:spMk id="34" creationId="{67A26E92-709E-CA4E-BED9-5F0D8B260180}"/>
          </ac:spMkLst>
        </pc:spChg>
        <pc:picChg chg="add mod">
          <ac:chgData name="Nicole Langhart" userId="6bd4f468-2111-49a8-8e1c-b31ed45a98a8" providerId="ADAL" clId="{BD8ACB1B-B02B-4694-847F-512636241B63}" dt="2023-02-08T08:31:33.228" v="1269" actId="2711"/>
          <ac:picMkLst>
            <pc:docMk/>
            <pc:sldMk cId="974709542" sldId="4124"/>
            <ac:picMk id="2" creationId="{F88A5C54-DB1F-6E9A-76A5-C7FFE31153D5}"/>
          </ac:picMkLst>
        </pc:picChg>
        <pc:picChg chg="del">
          <ac:chgData name="Nicole Langhart" userId="6bd4f468-2111-49a8-8e1c-b31ed45a98a8" providerId="ADAL" clId="{BD8ACB1B-B02B-4694-847F-512636241B63}" dt="2023-02-08T08:30:28.866" v="1250" actId="478"/>
          <ac:picMkLst>
            <pc:docMk/>
            <pc:sldMk cId="974709542" sldId="4124"/>
            <ac:picMk id="41" creationId="{904BC638-31E2-F04C-B66E-D486A23F66CA}"/>
          </ac:picMkLst>
        </pc:picChg>
      </pc:sldChg>
      <pc:sldChg chg="addSp delSp modSp mod">
        <pc:chgData name="Nicole Langhart" userId="6bd4f468-2111-49a8-8e1c-b31ed45a98a8" providerId="ADAL" clId="{BD8ACB1B-B02B-4694-847F-512636241B63}" dt="2023-02-08T08:33:08.603" v="1293" actId="255"/>
        <pc:sldMkLst>
          <pc:docMk/>
          <pc:sldMk cId="13766242" sldId="4125"/>
        </pc:sldMkLst>
        <pc:spChg chg="mod">
          <ac:chgData name="Nicole Langhart" userId="6bd4f468-2111-49a8-8e1c-b31ed45a98a8" providerId="ADAL" clId="{BD8ACB1B-B02B-4694-847F-512636241B63}" dt="2023-02-08T08:31:27.992" v="1268" actId="2711"/>
          <ac:spMkLst>
            <pc:docMk/>
            <pc:sldMk cId="13766242" sldId="4125"/>
            <ac:spMk id="6" creationId="{A2910AF1-BAA3-3B4E-9D05-BF7EDB288B57}"/>
          </ac:spMkLst>
        </pc:spChg>
        <pc:spChg chg="mod">
          <ac:chgData name="Nicole Langhart" userId="6bd4f468-2111-49a8-8e1c-b31ed45a98a8" providerId="ADAL" clId="{BD8ACB1B-B02B-4694-847F-512636241B63}" dt="2023-02-08T08:33:08.603" v="1293" actId="255"/>
          <ac:spMkLst>
            <pc:docMk/>
            <pc:sldMk cId="13766242" sldId="4125"/>
            <ac:spMk id="31" creationId="{B896FB6F-3915-8946-BA0A-46AB6F317B36}"/>
          </ac:spMkLst>
        </pc:spChg>
        <pc:spChg chg="mod">
          <ac:chgData name="Nicole Langhart" userId="6bd4f468-2111-49a8-8e1c-b31ed45a98a8" providerId="ADAL" clId="{BD8ACB1B-B02B-4694-847F-512636241B63}" dt="2023-02-08T08:31:27.992" v="1268" actId="2711"/>
          <ac:spMkLst>
            <pc:docMk/>
            <pc:sldMk cId="13766242" sldId="4125"/>
            <ac:spMk id="34" creationId="{67A26E92-709E-CA4E-BED9-5F0D8B260180}"/>
          </ac:spMkLst>
        </pc:spChg>
        <pc:picChg chg="add mod">
          <ac:chgData name="Nicole Langhart" userId="6bd4f468-2111-49a8-8e1c-b31ed45a98a8" providerId="ADAL" clId="{BD8ACB1B-B02B-4694-847F-512636241B63}" dt="2023-02-08T08:31:27.992" v="1268" actId="2711"/>
          <ac:picMkLst>
            <pc:docMk/>
            <pc:sldMk cId="13766242" sldId="4125"/>
            <ac:picMk id="2" creationId="{79CD7811-3B14-3CD8-2EE2-1BA962C79490}"/>
          </ac:picMkLst>
        </pc:picChg>
        <pc:picChg chg="del">
          <ac:chgData name="Nicole Langhart" userId="6bd4f468-2111-49a8-8e1c-b31ed45a98a8" providerId="ADAL" clId="{BD8ACB1B-B02B-4694-847F-512636241B63}" dt="2023-02-08T08:30:35.175" v="1255" actId="478"/>
          <ac:picMkLst>
            <pc:docMk/>
            <pc:sldMk cId="13766242" sldId="4125"/>
            <ac:picMk id="41" creationId="{904BC638-31E2-F04C-B66E-D486A23F66CA}"/>
          </ac:picMkLst>
        </pc:picChg>
      </pc:sldChg>
      <pc:sldChg chg="addSp delSp modSp mod">
        <pc:chgData name="Nicole Langhart" userId="6bd4f468-2111-49a8-8e1c-b31ed45a98a8" providerId="ADAL" clId="{BD8ACB1B-B02B-4694-847F-512636241B63}" dt="2023-02-08T08:31:23.581" v="1267" actId="2711"/>
        <pc:sldMkLst>
          <pc:docMk/>
          <pc:sldMk cId="3644659668" sldId="4126"/>
        </pc:sldMkLst>
        <pc:spChg chg="mod">
          <ac:chgData name="Nicole Langhart" userId="6bd4f468-2111-49a8-8e1c-b31ed45a98a8" providerId="ADAL" clId="{BD8ACB1B-B02B-4694-847F-512636241B63}" dt="2023-02-08T08:31:23.581" v="1267" actId="2711"/>
          <ac:spMkLst>
            <pc:docMk/>
            <pc:sldMk cId="3644659668" sldId="4126"/>
            <ac:spMk id="8" creationId="{C30467C3-60F9-F84A-9D9F-F7EB8DB8C9BA}"/>
          </ac:spMkLst>
        </pc:spChg>
        <pc:spChg chg="mod">
          <ac:chgData name="Nicole Langhart" userId="6bd4f468-2111-49a8-8e1c-b31ed45a98a8" providerId="ADAL" clId="{BD8ACB1B-B02B-4694-847F-512636241B63}" dt="2023-02-08T08:31:23.581" v="1267" actId="2711"/>
          <ac:spMkLst>
            <pc:docMk/>
            <pc:sldMk cId="3644659668" sldId="4126"/>
            <ac:spMk id="12" creationId="{A97F5AE4-A2F2-3647-93C2-06D9DFEEB850}"/>
          </ac:spMkLst>
        </pc:spChg>
        <pc:picChg chg="add mod">
          <ac:chgData name="Nicole Langhart" userId="6bd4f468-2111-49a8-8e1c-b31ed45a98a8" providerId="ADAL" clId="{BD8ACB1B-B02B-4694-847F-512636241B63}" dt="2023-02-08T08:30:32.702" v="1254"/>
          <ac:picMkLst>
            <pc:docMk/>
            <pc:sldMk cId="3644659668" sldId="4126"/>
            <ac:picMk id="2" creationId="{AD49401E-654F-8B3E-39C2-A57D01959872}"/>
          </ac:picMkLst>
        </pc:picChg>
        <pc:picChg chg="del mod">
          <ac:chgData name="Nicole Langhart" userId="6bd4f468-2111-49a8-8e1c-b31ed45a98a8" providerId="ADAL" clId="{BD8ACB1B-B02B-4694-847F-512636241B63}" dt="2023-02-08T08:30:32.386" v="1253" actId="478"/>
          <ac:picMkLst>
            <pc:docMk/>
            <pc:sldMk cId="3644659668" sldId="4126"/>
            <ac:picMk id="9" creationId="{56256D15-2862-2443-A028-8E8053145630}"/>
          </ac:picMkLst>
        </pc:picChg>
      </pc:sldChg>
    </pc:docChg>
  </pc:docChgLst>
  <pc:docChgLst>
    <pc:chgData name="Manuel Blumenstein" userId="b8e15caf-519f-4acd-b417-e93105bd550e" providerId="ADAL" clId="{F04AAB33-2563-4EF2-8526-5F453315DD1D}"/>
    <pc:docChg chg="undo custSel addSld delSld modSld sldOrd">
      <pc:chgData name="Manuel Blumenstein" userId="b8e15caf-519f-4acd-b417-e93105bd550e" providerId="ADAL" clId="{F04AAB33-2563-4EF2-8526-5F453315DD1D}" dt="2022-02-22T14:13:51.449" v="205"/>
      <pc:docMkLst>
        <pc:docMk/>
      </pc:docMkLst>
      <pc:sldChg chg="del">
        <pc:chgData name="Manuel Blumenstein" userId="b8e15caf-519f-4acd-b417-e93105bd550e" providerId="ADAL" clId="{F04AAB33-2563-4EF2-8526-5F453315DD1D}" dt="2022-02-22T14:13:16.111" v="204" actId="47"/>
        <pc:sldMkLst>
          <pc:docMk/>
          <pc:sldMk cId="1726417344" sldId="267"/>
        </pc:sldMkLst>
      </pc:sldChg>
      <pc:sldChg chg="del">
        <pc:chgData name="Manuel Blumenstein" userId="b8e15caf-519f-4acd-b417-e93105bd550e" providerId="ADAL" clId="{F04AAB33-2563-4EF2-8526-5F453315DD1D}" dt="2022-02-22T14:13:16.111" v="204" actId="47"/>
        <pc:sldMkLst>
          <pc:docMk/>
          <pc:sldMk cId="2552389053" sldId="4076"/>
        </pc:sldMkLst>
      </pc:sldChg>
      <pc:sldChg chg="modSp mod">
        <pc:chgData name="Manuel Blumenstein" userId="b8e15caf-519f-4acd-b417-e93105bd550e" providerId="ADAL" clId="{F04AAB33-2563-4EF2-8526-5F453315DD1D}" dt="2022-02-22T14:13:51.449" v="205"/>
        <pc:sldMkLst>
          <pc:docMk/>
          <pc:sldMk cId="258891757" sldId="4111"/>
        </pc:sldMkLst>
        <pc:spChg chg="mod">
          <ac:chgData name="Manuel Blumenstein" userId="b8e15caf-519f-4acd-b417-e93105bd550e" providerId="ADAL" clId="{F04AAB33-2563-4EF2-8526-5F453315DD1D}" dt="2022-02-22T14:13:51.449" v="205"/>
          <ac:spMkLst>
            <pc:docMk/>
            <pc:sldMk cId="258891757" sldId="4111"/>
            <ac:spMk id="13" creationId="{D2205147-04E2-2B47-89E5-4B0A34D08FF9}"/>
          </ac:spMkLst>
        </pc:spChg>
      </pc:sldChg>
      <pc:sldChg chg="addSp delSp modSp mod">
        <pc:chgData name="Manuel Blumenstein" userId="b8e15caf-519f-4acd-b417-e93105bd550e" providerId="ADAL" clId="{F04AAB33-2563-4EF2-8526-5F453315DD1D}" dt="2022-02-22T13:52:16.960" v="148" actId="478"/>
        <pc:sldMkLst>
          <pc:docMk/>
          <pc:sldMk cId="879489478" sldId="4112"/>
        </pc:sldMkLst>
        <pc:spChg chg="mod">
          <ac:chgData name="Manuel Blumenstein" userId="b8e15caf-519f-4acd-b417-e93105bd550e" providerId="ADAL" clId="{F04AAB33-2563-4EF2-8526-5F453315DD1D}" dt="2022-02-22T13:01:46.019" v="30" actId="20577"/>
          <ac:spMkLst>
            <pc:docMk/>
            <pc:sldMk cId="879489478" sldId="4112"/>
            <ac:spMk id="8" creationId="{C30467C3-60F9-F84A-9D9F-F7EB8DB8C9BA}"/>
          </ac:spMkLst>
        </pc:spChg>
        <pc:spChg chg="del">
          <ac:chgData name="Manuel Blumenstein" userId="b8e15caf-519f-4acd-b417-e93105bd550e" providerId="ADAL" clId="{F04AAB33-2563-4EF2-8526-5F453315DD1D}" dt="2022-02-22T13:00:22.174" v="4" actId="478"/>
          <ac:spMkLst>
            <pc:docMk/>
            <pc:sldMk cId="879489478" sldId="4112"/>
            <ac:spMk id="11" creationId="{9BFB3AB5-6991-9E4C-8B8E-0AE14F4A9EAA}"/>
          </ac:spMkLst>
        </pc:spChg>
        <pc:spChg chg="del">
          <ac:chgData name="Manuel Blumenstein" userId="b8e15caf-519f-4acd-b417-e93105bd550e" providerId="ADAL" clId="{F04AAB33-2563-4EF2-8526-5F453315DD1D}" dt="2022-02-22T13:00:22.174" v="4" actId="478"/>
          <ac:spMkLst>
            <pc:docMk/>
            <pc:sldMk cId="879489478" sldId="4112"/>
            <ac:spMk id="31" creationId="{B896FB6F-3915-8946-BA0A-46AB6F317B36}"/>
          </ac:spMkLst>
        </pc:spChg>
        <pc:graphicFrameChg chg="del">
          <ac:chgData name="Manuel Blumenstein" userId="b8e15caf-519f-4acd-b417-e93105bd550e" providerId="ADAL" clId="{F04AAB33-2563-4EF2-8526-5F453315DD1D}" dt="2022-02-22T13:00:22.174" v="4" actId="478"/>
          <ac:graphicFrameMkLst>
            <pc:docMk/>
            <pc:sldMk cId="879489478" sldId="4112"/>
            <ac:graphicFrameMk id="33" creationId="{7B08DEB1-A87A-CC46-AE84-A0281388DF9B}"/>
          </ac:graphicFrameMkLst>
        </pc:graphicFrameChg>
        <pc:graphicFrameChg chg="del">
          <ac:chgData name="Manuel Blumenstein" userId="b8e15caf-519f-4acd-b417-e93105bd550e" providerId="ADAL" clId="{F04AAB33-2563-4EF2-8526-5F453315DD1D}" dt="2022-02-22T13:00:22.174" v="4" actId="478"/>
          <ac:graphicFrameMkLst>
            <pc:docMk/>
            <pc:sldMk cId="879489478" sldId="4112"/>
            <ac:graphicFrameMk id="39" creationId="{7EE4AD4D-B89E-D244-8D1B-11FE8B3446E8}"/>
          </ac:graphicFrameMkLst>
        </pc:graphicFrameChg>
        <pc:picChg chg="add del mod ord">
          <ac:chgData name="Manuel Blumenstein" userId="b8e15caf-519f-4acd-b417-e93105bd550e" providerId="ADAL" clId="{F04AAB33-2563-4EF2-8526-5F453315DD1D}" dt="2022-02-22T13:52:16.960" v="148" actId="478"/>
          <ac:picMkLst>
            <pc:docMk/>
            <pc:sldMk cId="879489478" sldId="4112"/>
            <ac:picMk id="3" creationId="{1C018935-6008-40C0-9EED-A04962E1FD9D}"/>
          </ac:picMkLst>
        </pc:picChg>
        <pc:picChg chg="add del mod">
          <ac:chgData name="Manuel Blumenstein" userId="b8e15caf-519f-4acd-b417-e93105bd550e" providerId="ADAL" clId="{F04AAB33-2563-4EF2-8526-5F453315DD1D}" dt="2022-02-22T13:50:44.757" v="91" actId="478"/>
          <ac:picMkLst>
            <pc:docMk/>
            <pc:sldMk cId="879489478" sldId="4112"/>
            <ac:picMk id="5" creationId="{852F72F0-7ECF-4532-BE44-AE525F545DEA}"/>
          </ac:picMkLst>
        </pc:picChg>
        <pc:picChg chg="add del mod ord">
          <ac:chgData name="Manuel Blumenstein" userId="b8e15caf-519f-4acd-b417-e93105bd550e" providerId="ADAL" clId="{F04AAB33-2563-4EF2-8526-5F453315DD1D}" dt="2022-02-22T13:52:14.517" v="146" actId="478"/>
          <ac:picMkLst>
            <pc:docMk/>
            <pc:sldMk cId="879489478" sldId="4112"/>
            <ac:picMk id="7" creationId="{095C9FEC-4ED9-4EC5-8A44-1ED78E2AD1CC}"/>
          </ac:picMkLst>
        </pc:picChg>
      </pc:sldChg>
      <pc:sldChg chg="modSp mod">
        <pc:chgData name="Manuel Blumenstein" userId="b8e15caf-519f-4acd-b417-e93105bd550e" providerId="ADAL" clId="{F04AAB33-2563-4EF2-8526-5F453315DD1D}" dt="2022-02-22T13:53:04.796" v="166" actId="20577"/>
        <pc:sldMkLst>
          <pc:docMk/>
          <pc:sldMk cId="3986749390" sldId="4116"/>
        </pc:sldMkLst>
        <pc:spChg chg="mod">
          <ac:chgData name="Manuel Blumenstein" userId="b8e15caf-519f-4acd-b417-e93105bd550e" providerId="ADAL" clId="{F04AAB33-2563-4EF2-8526-5F453315DD1D}" dt="2022-02-22T13:53:04.796" v="166" actId="20577"/>
          <ac:spMkLst>
            <pc:docMk/>
            <pc:sldMk cId="3986749390" sldId="4116"/>
            <ac:spMk id="34" creationId="{67A26E92-709E-CA4E-BED9-5F0D8B260180}"/>
          </ac:spMkLst>
        </pc:spChg>
      </pc:sldChg>
      <pc:sldChg chg="ord">
        <pc:chgData name="Manuel Blumenstein" userId="b8e15caf-519f-4acd-b417-e93105bd550e" providerId="ADAL" clId="{F04AAB33-2563-4EF2-8526-5F453315DD1D}" dt="2022-02-22T13:53:36.736" v="198"/>
        <pc:sldMkLst>
          <pc:docMk/>
          <pc:sldMk cId="1255976397" sldId="4118"/>
        </pc:sldMkLst>
      </pc:sldChg>
      <pc:sldChg chg="del">
        <pc:chgData name="Manuel Blumenstein" userId="b8e15caf-519f-4acd-b417-e93105bd550e" providerId="ADAL" clId="{F04AAB33-2563-4EF2-8526-5F453315DD1D}" dt="2022-02-22T14:13:16.111" v="204" actId="47"/>
        <pc:sldMkLst>
          <pc:docMk/>
          <pc:sldMk cId="56265490" sldId="4119"/>
        </pc:sldMkLst>
      </pc:sldChg>
      <pc:sldChg chg="del">
        <pc:chgData name="Manuel Blumenstein" userId="b8e15caf-519f-4acd-b417-e93105bd550e" providerId="ADAL" clId="{F04AAB33-2563-4EF2-8526-5F453315DD1D}" dt="2022-02-22T14:13:16.111" v="204" actId="47"/>
        <pc:sldMkLst>
          <pc:docMk/>
          <pc:sldMk cId="3204685895" sldId="4120"/>
        </pc:sldMkLst>
      </pc:sldChg>
      <pc:sldChg chg="del">
        <pc:chgData name="Manuel Blumenstein" userId="b8e15caf-519f-4acd-b417-e93105bd550e" providerId="ADAL" clId="{F04AAB33-2563-4EF2-8526-5F453315DD1D}" dt="2022-02-22T14:13:16.111" v="204" actId="47"/>
        <pc:sldMkLst>
          <pc:docMk/>
          <pc:sldMk cId="226623247" sldId="4121"/>
        </pc:sldMkLst>
      </pc:sldChg>
      <pc:sldChg chg="del">
        <pc:chgData name="Manuel Blumenstein" userId="b8e15caf-519f-4acd-b417-e93105bd550e" providerId="ADAL" clId="{F04AAB33-2563-4EF2-8526-5F453315DD1D}" dt="2022-02-22T14:13:16.111" v="204" actId="47"/>
        <pc:sldMkLst>
          <pc:docMk/>
          <pc:sldMk cId="1686874017" sldId="4122"/>
        </pc:sldMkLst>
      </pc:sldChg>
      <pc:sldChg chg="addSp delSp modSp add del mod">
        <pc:chgData name="Manuel Blumenstein" userId="b8e15caf-519f-4acd-b417-e93105bd550e" providerId="ADAL" clId="{F04AAB33-2563-4EF2-8526-5F453315DD1D}" dt="2022-02-22T13:51:09.121" v="95" actId="47"/>
        <pc:sldMkLst>
          <pc:docMk/>
          <pc:sldMk cId="44453033" sldId="4123"/>
        </pc:sldMkLst>
        <pc:spChg chg="mod">
          <ac:chgData name="Manuel Blumenstein" userId="b8e15caf-519f-4acd-b417-e93105bd550e" providerId="ADAL" clId="{F04AAB33-2563-4EF2-8526-5F453315DD1D}" dt="2022-02-22T13:01:54.988" v="34" actId="20577"/>
          <ac:spMkLst>
            <pc:docMk/>
            <pc:sldMk cId="44453033" sldId="4123"/>
            <ac:spMk id="8" creationId="{C30467C3-60F9-F84A-9D9F-F7EB8DB8C9BA}"/>
          </ac:spMkLst>
        </pc:spChg>
        <pc:picChg chg="del">
          <ac:chgData name="Manuel Blumenstein" userId="b8e15caf-519f-4acd-b417-e93105bd550e" providerId="ADAL" clId="{F04AAB33-2563-4EF2-8526-5F453315DD1D}" dt="2022-02-22T13:47:03.939" v="78" actId="478"/>
          <ac:picMkLst>
            <pc:docMk/>
            <pc:sldMk cId="44453033" sldId="4123"/>
            <ac:picMk id="3" creationId="{1C018935-6008-40C0-9EED-A04962E1FD9D}"/>
          </ac:picMkLst>
        </pc:picChg>
        <pc:picChg chg="add del mod">
          <ac:chgData name="Manuel Blumenstein" userId="b8e15caf-519f-4acd-b417-e93105bd550e" providerId="ADAL" clId="{F04AAB33-2563-4EF2-8526-5F453315DD1D}" dt="2022-02-22T13:46:11.933" v="51" actId="478"/>
          <ac:picMkLst>
            <pc:docMk/>
            <pc:sldMk cId="44453033" sldId="4123"/>
            <ac:picMk id="4" creationId="{555F349E-4154-42DF-8708-A675982A98D4}"/>
          </ac:picMkLst>
        </pc:picChg>
        <pc:picChg chg="del">
          <ac:chgData name="Manuel Blumenstein" userId="b8e15caf-519f-4acd-b417-e93105bd550e" providerId="ADAL" clId="{F04AAB33-2563-4EF2-8526-5F453315DD1D}" dt="2022-02-22T13:47:01.631" v="77" actId="478"/>
          <ac:picMkLst>
            <pc:docMk/>
            <pc:sldMk cId="44453033" sldId="4123"/>
            <ac:picMk id="5" creationId="{852F72F0-7ECF-4532-BE44-AE525F545DEA}"/>
          </ac:picMkLst>
        </pc:picChg>
        <pc:picChg chg="add del mod">
          <ac:chgData name="Manuel Blumenstein" userId="b8e15caf-519f-4acd-b417-e93105bd550e" providerId="ADAL" clId="{F04AAB33-2563-4EF2-8526-5F453315DD1D}" dt="2022-02-22T13:46:19.376" v="53" actId="478"/>
          <ac:picMkLst>
            <pc:docMk/>
            <pc:sldMk cId="44453033" sldId="4123"/>
            <ac:picMk id="7" creationId="{29BB6785-563C-4A30-BA1F-E918938B4417}"/>
          </ac:picMkLst>
        </pc:picChg>
        <pc:picChg chg="add del mod ord">
          <ac:chgData name="Manuel Blumenstein" userId="b8e15caf-519f-4acd-b417-e93105bd550e" providerId="ADAL" clId="{F04AAB33-2563-4EF2-8526-5F453315DD1D}" dt="2022-02-22T13:51:06.992" v="94" actId="478"/>
          <ac:picMkLst>
            <pc:docMk/>
            <pc:sldMk cId="44453033" sldId="4123"/>
            <ac:picMk id="11" creationId="{1B2BDB04-BB4A-4E51-AE14-A0F660518B8A}"/>
          </ac:picMkLst>
        </pc:picChg>
      </pc:sldChg>
      <pc:sldChg chg="addSp delSp modSp add mod">
        <pc:chgData name="Manuel Blumenstein" userId="b8e15caf-519f-4acd-b417-e93105bd550e" providerId="ADAL" clId="{F04AAB33-2563-4EF2-8526-5F453315DD1D}" dt="2022-02-22T13:52:29.574" v="151" actId="20577"/>
        <pc:sldMkLst>
          <pc:docMk/>
          <pc:sldMk cId="1721246783" sldId="4123"/>
        </pc:sldMkLst>
        <pc:spChg chg="mod">
          <ac:chgData name="Manuel Blumenstein" userId="b8e15caf-519f-4acd-b417-e93105bd550e" providerId="ADAL" clId="{F04AAB33-2563-4EF2-8526-5F453315DD1D}" dt="2022-02-22T13:52:29.574" v="151" actId="20577"/>
          <ac:spMkLst>
            <pc:docMk/>
            <pc:sldMk cId="1721246783" sldId="4123"/>
            <ac:spMk id="8" creationId="{C30467C3-60F9-F84A-9D9F-F7EB8DB8C9BA}"/>
          </ac:spMkLst>
        </pc:spChg>
        <pc:picChg chg="del">
          <ac:chgData name="Manuel Blumenstein" userId="b8e15caf-519f-4acd-b417-e93105bd550e" providerId="ADAL" clId="{F04AAB33-2563-4EF2-8526-5F453315DD1D}" dt="2022-02-22T13:51:51.269" v="137" actId="478"/>
          <ac:picMkLst>
            <pc:docMk/>
            <pc:sldMk cId="1721246783" sldId="4123"/>
            <ac:picMk id="3" creationId="{1C018935-6008-40C0-9EED-A04962E1FD9D}"/>
          </ac:picMkLst>
        </pc:picChg>
        <pc:picChg chg="add mod ord">
          <ac:chgData name="Manuel Blumenstein" userId="b8e15caf-519f-4acd-b417-e93105bd550e" providerId="ADAL" clId="{F04AAB33-2563-4EF2-8526-5F453315DD1D}" dt="2022-02-22T13:51:49.817" v="136" actId="167"/>
          <ac:picMkLst>
            <pc:docMk/>
            <pc:sldMk cId="1721246783" sldId="4123"/>
            <ac:picMk id="4" creationId="{8ED82FE7-72C4-48C4-BD6E-7A3262AAF56C}"/>
          </ac:picMkLst>
        </pc:picChg>
        <pc:picChg chg="del mod">
          <ac:chgData name="Manuel Blumenstein" userId="b8e15caf-519f-4acd-b417-e93105bd550e" providerId="ADAL" clId="{F04AAB33-2563-4EF2-8526-5F453315DD1D}" dt="2022-02-22T13:51:58.512" v="139" actId="478"/>
          <ac:picMkLst>
            <pc:docMk/>
            <pc:sldMk cId="1721246783" sldId="4123"/>
            <ac:picMk id="7" creationId="{095C9FEC-4ED9-4EC5-8A44-1ED78E2AD1CC}"/>
          </ac:picMkLst>
        </pc:picChg>
      </pc:sldChg>
      <pc:sldChg chg="modSp add mod">
        <pc:chgData name="Manuel Blumenstein" userId="b8e15caf-519f-4acd-b417-e93105bd550e" providerId="ADAL" clId="{F04AAB33-2563-4EF2-8526-5F453315DD1D}" dt="2022-02-22T13:53:16.332" v="180" actId="20577"/>
        <pc:sldMkLst>
          <pc:docMk/>
          <pc:sldMk cId="974709542" sldId="4124"/>
        </pc:sldMkLst>
        <pc:spChg chg="mod">
          <ac:chgData name="Manuel Blumenstein" userId="b8e15caf-519f-4acd-b417-e93105bd550e" providerId="ADAL" clId="{F04AAB33-2563-4EF2-8526-5F453315DD1D}" dt="2022-02-22T13:53:16.332" v="180" actId="20577"/>
          <ac:spMkLst>
            <pc:docMk/>
            <pc:sldMk cId="974709542" sldId="4124"/>
            <ac:spMk id="34" creationId="{67A26E92-709E-CA4E-BED9-5F0D8B260180}"/>
          </ac:spMkLst>
        </pc:spChg>
      </pc:sldChg>
      <pc:sldChg chg="modSp add mod">
        <pc:chgData name="Manuel Blumenstein" userId="b8e15caf-519f-4acd-b417-e93105bd550e" providerId="ADAL" clId="{F04AAB33-2563-4EF2-8526-5F453315DD1D}" dt="2022-02-22T13:53:42.075" v="203" actId="20577"/>
        <pc:sldMkLst>
          <pc:docMk/>
          <pc:sldMk cId="13766242" sldId="4125"/>
        </pc:sldMkLst>
        <pc:spChg chg="mod">
          <ac:chgData name="Manuel Blumenstein" userId="b8e15caf-519f-4acd-b417-e93105bd550e" providerId="ADAL" clId="{F04AAB33-2563-4EF2-8526-5F453315DD1D}" dt="2022-02-22T13:53:42.075" v="203" actId="20577"/>
          <ac:spMkLst>
            <pc:docMk/>
            <pc:sldMk cId="13766242" sldId="4125"/>
            <ac:spMk id="34" creationId="{67A26E92-709E-CA4E-BED9-5F0D8B260180}"/>
          </ac:spMkLst>
        </pc:spChg>
      </pc:sldChg>
      <pc:sldMasterChg chg="delSldLayout">
        <pc:chgData name="Manuel Blumenstein" userId="b8e15caf-519f-4acd-b417-e93105bd550e" providerId="ADAL" clId="{F04AAB33-2563-4EF2-8526-5F453315DD1D}" dt="2022-02-22T14:13:16.111" v="204" actId="47"/>
        <pc:sldMasterMkLst>
          <pc:docMk/>
          <pc:sldMasterMk cId="1631059664" sldId="2147483970"/>
        </pc:sldMasterMkLst>
        <pc:sldLayoutChg chg="del">
          <pc:chgData name="Manuel Blumenstein" userId="b8e15caf-519f-4acd-b417-e93105bd550e" providerId="ADAL" clId="{F04AAB33-2563-4EF2-8526-5F453315DD1D}" dt="2022-02-22T14:13:16.111" v="204" actId="47"/>
          <pc:sldLayoutMkLst>
            <pc:docMk/>
            <pc:sldMasterMk cId="1631059664" sldId="2147483970"/>
            <pc:sldLayoutMk cId="737906273" sldId="2147484008"/>
          </pc:sldLayoutMkLst>
        </pc:sldLayoutChg>
        <pc:sldLayoutChg chg="del">
          <pc:chgData name="Manuel Blumenstein" userId="b8e15caf-519f-4acd-b417-e93105bd550e" providerId="ADAL" clId="{F04AAB33-2563-4EF2-8526-5F453315DD1D}" dt="2022-02-22T14:13:16.111" v="204" actId="47"/>
          <pc:sldLayoutMkLst>
            <pc:docMk/>
            <pc:sldMasterMk cId="1631059664" sldId="2147483970"/>
            <pc:sldLayoutMk cId="3085330249" sldId="2147484009"/>
          </pc:sldLayoutMkLst>
        </pc:sldLayoutChg>
      </pc:sldMasterChg>
    </pc:docChg>
  </pc:docChgLst>
  <pc:docChgLst>
    <pc:chgData name="Manuel Blumenstein" userId="b8e15caf-519f-4acd-b417-e93105bd550e" providerId="ADAL" clId="{EB92E9BF-0B55-4572-9E60-31B042BD57B4}"/>
    <pc:docChg chg="undo custSel addSld modSld">
      <pc:chgData name="Manuel Blumenstein" userId="b8e15caf-519f-4acd-b417-e93105bd550e" providerId="ADAL" clId="{EB92E9BF-0B55-4572-9E60-31B042BD57B4}" dt="2022-03-25T07:39:55.025" v="65" actId="11529"/>
      <pc:docMkLst>
        <pc:docMk/>
      </pc:docMkLst>
      <pc:sldChg chg="addSp delSp modSp mod">
        <pc:chgData name="Manuel Blumenstein" userId="b8e15caf-519f-4acd-b417-e93105bd550e" providerId="ADAL" clId="{EB92E9BF-0B55-4572-9E60-31B042BD57B4}" dt="2022-03-25T07:39:55.025" v="65" actId="11529"/>
        <pc:sldMkLst>
          <pc:docMk/>
          <pc:sldMk cId="1721246783" sldId="4123"/>
        </pc:sldMkLst>
        <pc:spChg chg="add del mod">
          <ac:chgData name="Manuel Blumenstein" userId="b8e15caf-519f-4acd-b417-e93105bd550e" providerId="ADAL" clId="{EB92E9BF-0B55-4572-9E60-31B042BD57B4}" dt="2022-03-25T07:39:55.025" v="65" actId="11529"/>
          <ac:spMkLst>
            <pc:docMk/>
            <pc:sldMk cId="1721246783" sldId="4123"/>
            <ac:spMk id="2" creationId="{CA1AC0C9-9916-4C3E-A7AF-5233CB89227C}"/>
          </ac:spMkLst>
        </pc:spChg>
        <pc:spChg chg="add del mod">
          <ac:chgData name="Manuel Blumenstein" userId="b8e15caf-519f-4acd-b417-e93105bd550e" providerId="ADAL" clId="{EB92E9BF-0B55-4572-9E60-31B042BD57B4}" dt="2022-03-25T07:39:32.275" v="56" actId="767"/>
          <ac:spMkLst>
            <pc:docMk/>
            <pc:sldMk cId="1721246783" sldId="4123"/>
            <ac:spMk id="3" creationId="{FACC8F55-409E-4248-9530-5DE67A507F41}"/>
          </ac:spMkLst>
        </pc:spChg>
        <pc:picChg chg="mod">
          <ac:chgData name="Manuel Blumenstein" userId="b8e15caf-519f-4acd-b417-e93105bd550e" providerId="ADAL" clId="{EB92E9BF-0B55-4572-9E60-31B042BD57B4}" dt="2022-03-25T07:39:48.251" v="62" actId="1076"/>
          <ac:picMkLst>
            <pc:docMk/>
            <pc:sldMk cId="1721246783" sldId="4123"/>
            <ac:picMk id="4" creationId="{8ED82FE7-72C4-48C4-BD6E-7A3262AAF56C}"/>
          </ac:picMkLst>
        </pc:picChg>
      </pc:sldChg>
      <pc:sldChg chg="modSp add mod">
        <pc:chgData name="Manuel Blumenstein" userId="b8e15caf-519f-4acd-b417-e93105bd550e" providerId="ADAL" clId="{EB92E9BF-0B55-4572-9E60-31B042BD57B4}" dt="2022-03-24T10:33:37.927" v="6" actId="1076"/>
        <pc:sldMkLst>
          <pc:docMk/>
          <pc:sldMk cId="3644659668" sldId="4126"/>
        </pc:sldMkLst>
        <pc:picChg chg="mod">
          <ac:chgData name="Manuel Blumenstein" userId="b8e15caf-519f-4acd-b417-e93105bd550e" providerId="ADAL" clId="{EB92E9BF-0B55-4572-9E60-31B042BD57B4}" dt="2022-03-24T10:33:37.927" v="6" actId="1076"/>
          <ac:picMkLst>
            <pc:docMk/>
            <pc:sldMk cId="3644659668" sldId="4126"/>
            <ac:picMk id="4" creationId="{8ED82FE7-72C4-48C4-BD6E-7A3262AAF56C}"/>
          </ac:picMkLst>
        </pc:picChg>
      </pc:sldChg>
    </pc:docChg>
  </pc:docChgLst>
  <pc:docChgLst>
    <pc:chgData name="Liliana Alves" userId="5f4d6b59-c041-4387-8d0c-f43fd3f0e4fa" providerId="ADAL" clId="{726DE2B2-887D-334B-AAD8-B8AA194BDB44}"/>
    <pc:docChg chg="addSld modSld">
      <pc:chgData name="Liliana Alves" userId="5f4d6b59-c041-4387-8d0c-f43fd3f0e4fa" providerId="ADAL" clId="{726DE2B2-887D-334B-AAD8-B8AA194BDB44}" dt="2021-02-02T18:04:37.606" v="0"/>
      <pc:docMkLst>
        <pc:docMk/>
      </pc:docMkLst>
      <pc:sldChg chg="add">
        <pc:chgData name="Liliana Alves" userId="5f4d6b59-c041-4387-8d0c-f43fd3f0e4fa" providerId="ADAL" clId="{726DE2B2-887D-334B-AAD8-B8AA194BDB44}" dt="2021-02-02T18:04:37.606" v="0"/>
        <pc:sldMkLst>
          <pc:docMk/>
          <pc:sldMk cId="1726417344" sldId="267"/>
        </pc:sldMkLst>
      </pc:sldChg>
    </pc:docChg>
  </pc:docChgLst>
  <pc:docChgLst>
    <pc:chgData name="Daniel Cano" userId="0290b096-bf12-4b40-856a-f989ff8eec27" providerId="ADAL" clId="{FEFCCE33-7230-174F-9C47-F2FF16B307BC}"/>
    <pc:docChg chg="modSld">
      <pc:chgData name="Daniel Cano" userId="0290b096-bf12-4b40-856a-f989ff8eec27" providerId="ADAL" clId="{FEFCCE33-7230-174F-9C47-F2FF16B307BC}" dt="2022-03-09T08:08:44.098" v="18" actId="207"/>
      <pc:docMkLst>
        <pc:docMk/>
      </pc:docMkLst>
      <pc:sldChg chg="modSp mod">
        <pc:chgData name="Daniel Cano" userId="0290b096-bf12-4b40-856a-f989ff8eec27" providerId="ADAL" clId="{FEFCCE33-7230-174F-9C47-F2FF16B307BC}" dt="2022-03-09T08:08:44.098" v="18" actId="207"/>
        <pc:sldMkLst>
          <pc:docMk/>
          <pc:sldMk cId="258891757" sldId="4111"/>
        </pc:sldMkLst>
        <pc:spChg chg="mod modVis">
          <ac:chgData name="Daniel Cano" userId="0290b096-bf12-4b40-856a-f989ff8eec27" providerId="ADAL" clId="{FEFCCE33-7230-174F-9C47-F2FF16B307BC}" dt="2022-03-09T08:08:44.098" v="18" actId="207"/>
          <ac:spMkLst>
            <pc:docMk/>
            <pc:sldMk cId="258891757" sldId="4111"/>
            <ac:spMk id="2" creationId="{78754643-97D7-7D4B-BE84-482373CC64A3}"/>
          </ac:spMkLst>
        </pc:spChg>
        <pc:spChg chg="mod modVis">
          <ac:chgData name="Daniel Cano" userId="0290b096-bf12-4b40-856a-f989ff8eec27" providerId="ADAL" clId="{FEFCCE33-7230-174F-9C47-F2FF16B307BC}" dt="2022-03-09T08:07:30.529" v="5" actId="14429"/>
          <ac:spMkLst>
            <pc:docMk/>
            <pc:sldMk cId="258891757" sldId="4111"/>
            <ac:spMk id="8" creationId="{1466206D-5039-1E42-8364-77B109C559D4}"/>
          </ac:spMkLst>
        </pc:spChg>
        <pc:spChg chg="mod modVis">
          <ac:chgData name="Daniel Cano" userId="0290b096-bf12-4b40-856a-f989ff8eec27" providerId="ADAL" clId="{FEFCCE33-7230-174F-9C47-F2FF16B307BC}" dt="2022-03-09T08:07:28.920" v="3" actId="14429"/>
          <ac:spMkLst>
            <pc:docMk/>
            <pc:sldMk cId="258891757" sldId="4111"/>
            <ac:spMk id="9" creationId="{0E492963-B4C2-4741-B76B-1A0C0022177D}"/>
          </ac:spMkLst>
        </pc:spChg>
        <pc:spChg chg="mod modVis">
          <ac:chgData name="Daniel Cano" userId="0290b096-bf12-4b40-856a-f989ff8eec27" providerId="ADAL" clId="{FEFCCE33-7230-174F-9C47-F2FF16B307BC}" dt="2022-03-09T08:07:33.296" v="9" actId="14429"/>
          <ac:spMkLst>
            <pc:docMk/>
            <pc:sldMk cId="258891757" sldId="4111"/>
            <ac:spMk id="13" creationId="{D2205147-04E2-2B47-89E5-4B0A34D08FF9}"/>
          </ac:spMkLst>
        </pc:spChg>
        <pc:spChg chg="mod ord modVis">
          <ac:chgData name="Daniel Cano" userId="0290b096-bf12-4b40-856a-f989ff8eec27" providerId="ADAL" clId="{FEFCCE33-7230-174F-9C47-F2FF16B307BC}" dt="2022-03-09T08:08:02.851" v="16" actId="13244"/>
          <ac:spMkLst>
            <pc:docMk/>
            <pc:sldMk cId="258891757" sldId="4111"/>
            <ac:spMk id="16" creationId="{7CF26D66-B8CD-724D-9887-23A4D2EB0FC1}"/>
          </ac:spMkLst>
        </pc:spChg>
        <pc:picChg chg="mod modVis">
          <ac:chgData name="Daniel Cano" userId="0290b096-bf12-4b40-856a-f989ff8eec27" providerId="ADAL" clId="{FEFCCE33-7230-174F-9C47-F2FF16B307BC}" dt="2022-03-09T08:07:36.008" v="13" actId="14429"/>
          <ac:picMkLst>
            <pc:docMk/>
            <pc:sldMk cId="258891757" sldId="4111"/>
            <ac:picMk id="15" creationId="{CB77BC75-BCDD-1B40-8CCA-DC0905B99460}"/>
          </ac:picMkLst>
        </pc:picChg>
        <pc:picChg chg="mod modVis">
          <ac:chgData name="Daniel Cano" userId="0290b096-bf12-4b40-856a-f989ff8eec27" providerId="ADAL" clId="{FEFCCE33-7230-174F-9C47-F2FF16B307BC}" dt="2022-03-09T08:07:31.934" v="7" actId="14429"/>
          <ac:picMkLst>
            <pc:docMk/>
            <pc:sldMk cId="258891757" sldId="4111"/>
            <ac:picMk id="20" creationId="{96ED3206-FD9F-F346-A22B-61AC78E865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2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857998"/>
            <a:ext cx="24377650" cy="6858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9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02089" y="4876800"/>
            <a:ext cx="10116004" cy="3962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485FA1-B5D7-FA4C-8710-5A73C3767A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659556" y="914401"/>
            <a:ext cx="10116004" cy="3962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1520A20-B6B2-8945-8662-6A82FB81FB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59556" y="8839200"/>
            <a:ext cx="10116004" cy="3962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24377650" cy="13716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5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59556" y="4876800"/>
            <a:ext cx="10116004" cy="3962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485FA1-B5D7-FA4C-8710-5A73C3767A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02089" y="914401"/>
            <a:ext cx="10116004" cy="3962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1520A20-B6B2-8945-8662-6A82FB81FB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02089" y="8839200"/>
            <a:ext cx="10116004" cy="3962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92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9"/>
            <a:ext cx="25121868" cy="144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C0E2FB-B865-4F4C-B2A3-6B1A0354AA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32006" y="1171574"/>
            <a:ext cx="13113746" cy="5472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AE774C2-F92E-2A46-BEBC-F10768D59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32006" y="7110020"/>
            <a:ext cx="13113746" cy="5472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8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AE774C2-F92E-2A46-BEBC-F10768D59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560628" y="5870796"/>
            <a:ext cx="6062354" cy="62657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80DE05BA-9C3B-F140-A59D-4B5A033118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315296" y="5870796"/>
            <a:ext cx="6062354" cy="62657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8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D355528-03F3-C848-86CB-DD0F73CE3D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75456" y="-342899"/>
            <a:ext cx="15174304" cy="14401798"/>
          </a:xfrm>
          <a:custGeom>
            <a:avLst/>
            <a:gdLst>
              <a:gd name="connsiteX0" fmla="*/ 0 w 25121868"/>
              <a:gd name="connsiteY0" fmla="*/ 0 h 14401798"/>
              <a:gd name="connsiteX1" fmla="*/ 25121868 w 25121868"/>
              <a:gd name="connsiteY1" fmla="*/ 0 h 14401798"/>
              <a:gd name="connsiteX2" fmla="*/ 25121868 w 25121868"/>
              <a:gd name="connsiteY2" fmla="*/ 14401798 h 14401798"/>
              <a:gd name="connsiteX3" fmla="*/ 0 w 25121868"/>
              <a:gd name="connsiteY3" fmla="*/ 14401798 h 14401798"/>
              <a:gd name="connsiteX4" fmla="*/ 0 w 25121868"/>
              <a:gd name="connsiteY4" fmla="*/ 0 h 14401798"/>
              <a:gd name="connsiteX0" fmla="*/ 13605163 w 25121868"/>
              <a:gd name="connsiteY0" fmla="*/ 27709 h 14401798"/>
              <a:gd name="connsiteX1" fmla="*/ 25121868 w 25121868"/>
              <a:gd name="connsiteY1" fmla="*/ 0 h 14401798"/>
              <a:gd name="connsiteX2" fmla="*/ 25121868 w 25121868"/>
              <a:gd name="connsiteY2" fmla="*/ 14401798 h 14401798"/>
              <a:gd name="connsiteX3" fmla="*/ 0 w 25121868"/>
              <a:gd name="connsiteY3" fmla="*/ 14401798 h 14401798"/>
              <a:gd name="connsiteX4" fmla="*/ 13605163 w 25121868"/>
              <a:gd name="connsiteY4" fmla="*/ 27709 h 14401798"/>
              <a:gd name="connsiteX0" fmla="*/ 3657599 w 15174304"/>
              <a:gd name="connsiteY0" fmla="*/ 27709 h 14401798"/>
              <a:gd name="connsiteX1" fmla="*/ 15174304 w 15174304"/>
              <a:gd name="connsiteY1" fmla="*/ 0 h 14401798"/>
              <a:gd name="connsiteX2" fmla="*/ 15174304 w 15174304"/>
              <a:gd name="connsiteY2" fmla="*/ 14401798 h 14401798"/>
              <a:gd name="connsiteX3" fmla="*/ 0 w 15174304"/>
              <a:gd name="connsiteY3" fmla="*/ 14374089 h 14401798"/>
              <a:gd name="connsiteX4" fmla="*/ 3657599 w 15174304"/>
              <a:gd name="connsiteY4" fmla="*/ 27709 h 144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4304" h="14401798">
                <a:moveTo>
                  <a:pt x="3657599" y="27709"/>
                </a:moveTo>
                <a:lnTo>
                  <a:pt x="15174304" y="0"/>
                </a:lnTo>
                <a:lnTo>
                  <a:pt x="15174304" y="14401798"/>
                </a:lnTo>
                <a:lnTo>
                  <a:pt x="0" y="14374089"/>
                </a:lnTo>
                <a:lnTo>
                  <a:pt x="3657599" y="277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B1116D-6973-E84F-8520-932A4734C9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66715" y="1371601"/>
            <a:ext cx="2710542" cy="271404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5218A6F0-8CA9-D347-95B9-9538812A96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40043" y="5476486"/>
            <a:ext cx="2710542" cy="271404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5466671-D20E-0842-8564-19A3F098AE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0329" y="9656599"/>
            <a:ext cx="2710542" cy="271404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41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AE774C2-F92E-2A46-BEBC-F10768D59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2650" y="2286000"/>
            <a:ext cx="4811790" cy="91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ADF94F8-7F0F-CF45-87BF-C69BF03EFD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333210" y="2286000"/>
            <a:ext cx="4811790" cy="91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13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6237513"/>
            <a:ext cx="25121868" cy="7821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4CE327B-4DE9-9042-9CDC-2D53E6C39F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12422" y="4299676"/>
            <a:ext cx="3835400" cy="38403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FD804B8-D449-FB4E-A547-E9F0273AA1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85109" y="4299676"/>
            <a:ext cx="3835400" cy="38403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8F324E3-A156-8244-97EF-D76141DDFE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957143" y="4299676"/>
            <a:ext cx="3835400" cy="38403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CAECC12-0399-664E-A5DD-24561896339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29177" y="4299676"/>
            <a:ext cx="3835400" cy="38403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0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4337792" cy="6763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0A6CBE8-266A-3049-9B23-B3AF406D6C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502808" y="1"/>
            <a:ext cx="9874842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3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9"/>
            <a:ext cx="25121868" cy="144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7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39858" y="6952377"/>
            <a:ext cx="14337792" cy="6763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0A6CBE8-266A-3049-9B23-B3AF406D6C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874842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9"/>
            <a:ext cx="25121868" cy="9486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89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549730"/>
            <a:ext cx="16295913" cy="6917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9"/>
            <a:ext cx="25121868" cy="9639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76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1737" y="3549730"/>
            <a:ext cx="16295913" cy="6917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1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DC6110D1-A201-6142-83C7-6757C6224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33202" y="-342899"/>
            <a:ext cx="13816558" cy="14401798"/>
          </a:xfrm>
          <a:custGeom>
            <a:avLst/>
            <a:gdLst>
              <a:gd name="connsiteX0" fmla="*/ 0 w 25121868"/>
              <a:gd name="connsiteY0" fmla="*/ 0 h 14401798"/>
              <a:gd name="connsiteX1" fmla="*/ 25121868 w 25121868"/>
              <a:gd name="connsiteY1" fmla="*/ 0 h 14401798"/>
              <a:gd name="connsiteX2" fmla="*/ 25121868 w 25121868"/>
              <a:gd name="connsiteY2" fmla="*/ 14401798 h 14401798"/>
              <a:gd name="connsiteX3" fmla="*/ 0 w 25121868"/>
              <a:gd name="connsiteY3" fmla="*/ 14401798 h 14401798"/>
              <a:gd name="connsiteX4" fmla="*/ 0 w 25121868"/>
              <a:gd name="connsiteY4" fmla="*/ 0 h 14401798"/>
              <a:gd name="connsiteX0" fmla="*/ 13605163 w 25121868"/>
              <a:gd name="connsiteY0" fmla="*/ 27709 h 14401798"/>
              <a:gd name="connsiteX1" fmla="*/ 25121868 w 25121868"/>
              <a:gd name="connsiteY1" fmla="*/ 0 h 14401798"/>
              <a:gd name="connsiteX2" fmla="*/ 25121868 w 25121868"/>
              <a:gd name="connsiteY2" fmla="*/ 14401798 h 14401798"/>
              <a:gd name="connsiteX3" fmla="*/ 0 w 25121868"/>
              <a:gd name="connsiteY3" fmla="*/ 14401798 h 14401798"/>
              <a:gd name="connsiteX4" fmla="*/ 13605163 w 25121868"/>
              <a:gd name="connsiteY4" fmla="*/ 27709 h 14401798"/>
              <a:gd name="connsiteX0" fmla="*/ 3657599 w 15174304"/>
              <a:gd name="connsiteY0" fmla="*/ 27709 h 14401798"/>
              <a:gd name="connsiteX1" fmla="*/ 15174304 w 15174304"/>
              <a:gd name="connsiteY1" fmla="*/ 0 h 14401798"/>
              <a:gd name="connsiteX2" fmla="*/ 15174304 w 15174304"/>
              <a:gd name="connsiteY2" fmla="*/ 14401798 h 14401798"/>
              <a:gd name="connsiteX3" fmla="*/ 0 w 15174304"/>
              <a:gd name="connsiteY3" fmla="*/ 14374089 h 14401798"/>
              <a:gd name="connsiteX4" fmla="*/ 3657599 w 15174304"/>
              <a:gd name="connsiteY4" fmla="*/ 27709 h 14401798"/>
              <a:gd name="connsiteX0" fmla="*/ 4738254 w 15174304"/>
              <a:gd name="connsiteY0" fmla="*/ 0 h 14401798"/>
              <a:gd name="connsiteX1" fmla="*/ 15174304 w 15174304"/>
              <a:gd name="connsiteY1" fmla="*/ 0 h 14401798"/>
              <a:gd name="connsiteX2" fmla="*/ 15174304 w 15174304"/>
              <a:gd name="connsiteY2" fmla="*/ 14401798 h 14401798"/>
              <a:gd name="connsiteX3" fmla="*/ 0 w 15174304"/>
              <a:gd name="connsiteY3" fmla="*/ 14374089 h 14401798"/>
              <a:gd name="connsiteX4" fmla="*/ 4738254 w 15174304"/>
              <a:gd name="connsiteY4" fmla="*/ 0 h 14401798"/>
              <a:gd name="connsiteX0" fmla="*/ 3380508 w 13816558"/>
              <a:gd name="connsiteY0" fmla="*/ 0 h 14401798"/>
              <a:gd name="connsiteX1" fmla="*/ 13816558 w 13816558"/>
              <a:gd name="connsiteY1" fmla="*/ 0 h 14401798"/>
              <a:gd name="connsiteX2" fmla="*/ 13816558 w 13816558"/>
              <a:gd name="connsiteY2" fmla="*/ 14401798 h 14401798"/>
              <a:gd name="connsiteX3" fmla="*/ 0 w 13816558"/>
              <a:gd name="connsiteY3" fmla="*/ 14401798 h 14401798"/>
              <a:gd name="connsiteX4" fmla="*/ 3380508 w 13816558"/>
              <a:gd name="connsiteY4" fmla="*/ 0 h 14401798"/>
              <a:gd name="connsiteX0" fmla="*/ 3297381 w 13816558"/>
              <a:gd name="connsiteY0" fmla="*/ 27709 h 14401798"/>
              <a:gd name="connsiteX1" fmla="*/ 13816558 w 13816558"/>
              <a:gd name="connsiteY1" fmla="*/ 0 h 14401798"/>
              <a:gd name="connsiteX2" fmla="*/ 13816558 w 13816558"/>
              <a:gd name="connsiteY2" fmla="*/ 14401798 h 14401798"/>
              <a:gd name="connsiteX3" fmla="*/ 0 w 13816558"/>
              <a:gd name="connsiteY3" fmla="*/ 14401798 h 14401798"/>
              <a:gd name="connsiteX4" fmla="*/ 3297381 w 13816558"/>
              <a:gd name="connsiteY4" fmla="*/ 27709 h 144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6558" h="14401798">
                <a:moveTo>
                  <a:pt x="3297381" y="27709"/>
                </a:moveTo>
                <a:lnTo>
                  <a:pt x="13816558" y="0"/>
                </a:lnTo>
                <a:lnTo>
                  <a:pt x="13816558" y="14401798"/>
                </a:lnTo>
                <a:lnTo>
                  <a:pt x="0" y="14401798"/>
                </a:lnTo>
                <a:lnTo>
                  <a:pt x="3297381" y="277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75934" y="2588834"/>
            <a:ext cx="4806860" cy="853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91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13BB72E-F39A-294A-A3E6-BAB2FF5B09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2108" y="-342899"/>
            <a:ext cx="13788850" cy="14401798"/>
          </a:xfrm>
          <a:custGeom>
            <a:avLst/>
            <a:gdLst>
              <a:gd name="connsiteX0" fmla="*/ 0 w 25121868"/>
              <a:gd name="connsiteY0" fmla="*/ 0 h 14401798"/>
              <a:gd name="connsiteX1" fmla="*/ 25121868 w 25121868"/>
              <a:gd name="connsiteY1" fmla="*/ 0 h 14401798"/>
              <a:gd name="connsiteX2" fmla="*/ 25121868 w 25121868"/>
              <a:gd name="connsiteY2" fmla="*/ 14401798 h 14401798"/>
              <a:gd name="connsiteX3" fmla="*/ 0 w 25121868"/>
              <a:gd name="connsiteY3" fmla="*/ 14401798 h 14401798"/>
              <a:gd name="connsiteX4" fmla="*/ 0 w 25121868"/>
              <a:gd name="connsiteY4" fmla="*/ 0 h 14401798"/>
              <a:gd name="connsiteX0" fmla="*/ 0 w 25121868"/>
              <a:gd name="connsiteY0" fmla="*/ 0 h 14401798"/>
              <a:gd name="connsiteX1" fmla="*/ 10519177 w 25121868"/>
              <a:gd name="connsiteY1" fmla="*/ 27709 h 14401798"/>
              <a:gd name="connsiteX2" fmla="*/ 25121868 w 25121868"/>
              <a:gd name="connsiteY2" fmla="*/ 14401798 h 14401798"/>
              <a:gd name="connsiteX3" fmla="*/ 0 w 25121868"/>
              <a:gd name="connsiteY3" fmla="*/ 14401798 h 14401798"/>
              <a:gd name="connsiteX4" fmla="*/ 0 w 25121868"/>
              <a:gd name="connsiteY4" fmla="*/ 0 h 14401798"/>
              <a:gd name="connsiteX0" fmla="*/ 0 w 13788850"/>
              <a:gd name="connsiteY0" fmla="*/ 0 h 14401798"/>
              <a:gd name="connsiteX1" fmla="*/ 10519177 w 13788850"/>
              <a:gd name="connsiteY1" fmla="*/ 27709 h 14401798"/>
              <a:gd name="connsiteX2" fmla="*/ 13788850 w 13788850"/>
              <a:gd name="connsiteY2" fmla="*/ 14401798 h 14401798"/>
              <a:gd name="connsiteX3" fmla="*/ 0 w 13788850"/>
              <a:gd name="connsiteY3" fmla="*/ 14401798 h 14401798"/>
              <a:gd name="connsiteX4" fmla="*/ 0 w 13788850"/>
              <a:gd name="connsiteY4" fmla="*/ 0 h 14401798"/>
              <a:gd name="connsiteX0" fmla="*/ 0 w 13788850"/>
              <a:gd name="connsiteY0" fmla="*/ 0 h 14401798"/>
              <a:gd name="connsiteX1" fmla="*/ 10519177 w 13788850"/>
              <a:gd name="connsiteY1" fmla="*/ 0 h 14401798"/>
              <a:gd name="connsiteX2" fmla="*/ 13788850 w 13788850"/>
              <a:gd name="connsiteY2" fmla="*/ 14401798 h 14401798"/>
              <a:gd name="connsiteX3" fmla="*/ 0 w 13788850"/>
              <a:gd name="connsiteY3" fmla="*/ 14401798 h 14401798"/>
              <a:gd name="connsiteX4" fmla="*/ 0 w 13788850"/>
              <a:gd name="connsiteY4" fmla="*/ 0 h 144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8850" h="14401798">
                <a:moveTo>
                  <a:pt x="0" y="0"/>
                </a:moveTo>
                <a:lnTo>
                  <a:pt x="10519177" y="0"/>
                </a:lnTo>
                <a:lnTo>
                  <a:pt x="13788850" y="14401798"/>
                </a:lnTo>
                <a:lnTo>
                  <a:pt x="0" y="144017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84688" y="2355388"/>
            <a:ext cx="6765601" cy="90758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26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DC6110D1-A201-6142-83C7-6757C6224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4252135" y="-342899"/>
            <a:ext cx="10497625" cy="14401798"/>
          </a:xfrm>
          <a:custGeom>
            <a:avLst/>
            <a:gdLst>
              <a:gd name="connsiteX0" fmla="*/ 0 w 25121868"/>
              <a:gd name="connsiteY0" fmla="*/ 0 h 14401798"/>
              <a:gd name="connsiteX1" fmla="*/ 25121868 w 25121868"/>
              <a:gd name="connsiteY1" fmla="*/ 0 h 14401798"/>
              <a:gd name="connsiteX2" fmla="*/ 25121868 w 25121868"/>
              <a:gd name="connsiteY2" fmla="*/ 14401798 h 14401798"/>
              <a:gd name="connsiteX3" fmla="*/ 0 w 25121868"/>
              <a:gd name="connsiteY3" fmla="*/ 14401798 h 14401798"/>
              <a:gd name="connsiteX4" fmla="*/ 0 w 25121868"/>
              <a:gd name="connsiteY4" fmla="*/ 0 h 14401798"/>
              <a:gd name="connsiteX0" fmla="*/ 13605163 w 25121868"/>
              <a:gd name="connsiteY0" fmla="*/ 27709 h 14401798"/>
              <a:gd name="connsiteX1" fmla="*/ 25121868 w 25121868"/>
              <a:gd name="connsiteY1" fmla="*/ 0 h 14401798"/>
              <a:gd name="connsiteX2" fmla="*/ 25121868 w 25121868"/>
              <a:gd name="connsiteY2" fmla="*/ 14401798 h 14401798"/>
              <a:gd name="connsiteX3" fmla="*/ 0 w 25121868"/>
              <a:gd name="connsiteY3" fmla="*/ 14401798 h 14401798"/>
              <a:gd name="connsiteX4" fmla="*/ 13605163 w 25121868"/>
              <a:gd name="connsiteY4" fmla="*/ 27709 h 14401798"/>
              <a:gd name="connsiteX0" fmla="*/ 3657599 w 15174304"/>
              <a:gd name="connsiteY0" fmla="*/ 27709 h 14401798"/>
              <a:gd name="connsiteX1" fmla="*/ 15174304 w 15174304"/>
              <a:gd name="connsiteY1" fmla="*/ 0 h 14401798"/>
              <a:gd name="connsiteX2" fmla="*/ 15174304 w 15174304"/>
              <a:gd name="connsiteY2" fmla="*/ 14401798 h 14401798"/>
              <a:gd name="connsiteX3" fmla="*/ 0 w 15174304"/>
              <a:gd name="connsiteY3" fmla="*/ 14374089 h 14401798"/>
              <a:gd name="connsiteX4" fmla="*/ 3657599 w 15174304"/>
              <a:gd name="connsiteY4" fmla="*/ 27709 h 14401798"/>
              <a:gd name="connsiteX0" fmla="*/ 4738254 w 15174304"/>
              <a:gd name="connsiteY0" fmla="*/ 0 h 14401798"/>
              <a:gd name="connsiteX1" fmla="*/ 15174304 w 15174304"/>
              <a:gd name="connsiteY1" fmla="*/ 0 h 14401798"/>
              <a:gd name="connsiteX2" fmla="*/ 15174304 w 15174304"/>
              <a:gd name="connsiteY2" fmla="*/ 14401798 h 14401798"/>
              <a:gd name="connsiteX3" fmla="*/ 0 w 15174304"/>
              <a:gd name="connsiteY3" fmla="*/ 14374089 h 14401798"/>
              <a:gd name="connsiteX4" fmla="*/ 4738254 w 15174304"/>
              <a:gd name="connsiteY4" fmla="*/ 0 h 14401798"/>
              <a:gd name="connsiteX0" fmla="*/ 3380508 w 13816558"/>
              <a:gd name="connsiteY0" fmla="*/ 0 h 14401798"/>
              <a:gd name="connsiteX1" fmla="*/ 13816558 w 13816558"/>
              <a:gd name="connsiteY1" fmla="*/ 0 h 14401798"/>
              <a:gd name="connsiteX2" fmla="*/ 13816558 w 13816558"/>
              <a:gd name="connsiteY2" fmla="*/ 14401798 h 14401798"/>
              <a:gd name="connsiteX3" fmla="*/ 0 w 13816558"/>
              <a:gd name="connsiteY3" fmla="*/ 14401798 h 14401798"/>
              <a:gd name="connsiteX4" fmla="*/ 3380508 w 13816558"/>
              <a:gd name="connsiteY4" fmla="*/ 0 h 14401798"/>
              <a:gd name="connsiteX0" fmla="*/ 3297381 w 13816558"/>
              <a:gd name="connsiteY0" fmla="*/ 27709 h 14401798"/>
              <a:gd name="connsiteX1" fmla="*/ 13816558 w 13816558"/>
              <a:gd name="connsiteY1" fmla="*/ 0 h 14401798"/>
              <a:gd name="connsiteX2" fmla="*/ 13816558 w 13816558"/>
              <a:gd name="connsiteY2" fmla="*/ 14401798 h 14401798"/>
              <a:gd name="connsiteX3" fmla="*/ 0 w 13816558"/>
              <a:gd name="connsiteY3" fmla="*/ 14401798 h 14401798"/>
              <a:gd name="connsiteX4" fmla="*/ 3297381 w 13816558"/>
              <a:gd name="connsiteY4" fmla="*/ 27709 h 14401798"/>
              <a:gd name="connsiteX0" fmla="*/ 6650181 w 13816558"/>
              <a:gd name="connsiteY0" fmla="*/ 27709 h 14401798"/>
              <a:gd name="connsiteX1" fmla="*/ 13816558 w 13816558"/>
              <a:gd name="connsiteY1" fmla="*/ 0 h 14401798"/>
              <a:gd name="connsiteX2" fmla="*/ 13816558 w 13816558"/>
              <a:gd name="connsiteY2" fmla="*/ 14401798 h 14401798"/>
              <a:gd name="connsiteX3" fmla="*/ 0 w 13816558"/>
              <a:gd name="connsiteY3" fmla="*/ 14401798 h 14401798"/>
              <a:gd name="connsiteX4" fmla="*/ 6650181 w 13816558"/>
              <a:gd name="connsiteY4" fmla="*/ 27709 h 14401798"/>
              <a:gd name="connsiteX0" fmla="*/ 3331248 w 10497625"/>
              <a:gd name="connsiteY0" fmla="*/ 27709 h 14401798"/>
              <a:gd name="connsiteX1" fmla="*/ 10497625 w 10497625"/>
              <a:gd name="connsiteY1" fmla="*/ 0 h 14401798"/>
              <a:gd name="connsiteX2" fmla="*/ 10497625 w 10497625"/>
              <a:gd name="connsiteY2" fmla="*/ 14401798 h 14401798"/>
              <a:gd name="connsiteX3" fmla="*/ 0 w 10497625"/>
              <a:gd name="connsiteY3" fmla="*/ 14401798 h 14401798"/>
              <a:gd name="connsiteX4" fmla="*/ 3331248 w 10497625"/>
              <a:gd name="connsiteY4" fmla="*/ 27709 h 14401798"/>
              <a:gd name="connsiteX0" fmla="*/ 3270288 w 10497625"/>
              <a:gd name="connsiteY0" fmla="*/ 48029 h 14401798"/>
              <a:gd name="connsiteX1" fmla="*/ 10497625 w 10497625"/>
              <a:gd name="connsiteY1" fmla="*/ 0 h 14401798"/>
              <a:gd name="connsiteX2" fmla="*/ 10497625 w 10497625"/>
              <a:gd name="connsiteY2" fmla="*/ 14401798 h 14401798"/>
              <a:gd name="connsiteX3" fmla="*/ 0 w 10497625"/>
              <a:gd name="connsiteY3" fmla="*/ 14401798 h 14401798"/>
              <a:gd name="connsiteX4" fmla="*/ 3270288 w 10497625"/>
              <a:gd name="connsiteY4" fmla="*/ 48029 h 1440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7625" h="14401798">
                <a:moveTo>
                  <a:pt x="3270288" y="48029"/>
                </a:moveTo>
                <a:lnTo>
                  <a:pt x="10497625" y="0"/>
                </a:lnTo>
                <a:lnTo>
                  <a:pt x="10497625" y="14401798"/>
                </a:lnTo>
                <a:lnTo>
                  <a:pt x="0" y="14401798"/>
                </a:lnTo>
                <a:lnTo>
                  <a:pt x="3270288" y="480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70472" y="2987914"/>
            <a:ext cx="10860859" cy="67533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59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8"/>
            <a:ext cx="25121868" cy="800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3C2BE72-9EBD-784B-A051-25E067DD68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11948" y="6539882"/>
            <a:ext cx="2819544" cy="3473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061BF21-A2AA-5C49-A732-1685F9EA60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913740" y="6539882"/>
            <a:ext cx="2819544" cy="3473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8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45832" y="0"/>
            <a:ext cx="11848454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2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24377645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9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FAA9EE95-37FF-294B-94DA-A8432BA241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2108" y="-342899"/>
            <a:ext cx="10990153" cy="144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6707" y="2145388"/>
            <a:ext cx="5182684" cy="9531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7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08938"/>
            <a:ext cx="24377649" cy="6882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9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96738" y="0"/>
            <a:ext cx="6643093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7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887170"/>
            <a:ext cx="16284339" cy="6828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2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2108" y="-342899"/>
            <a:ext cx="25121868" cy="9450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11C3564-CF67-FE45-A9E2-4B3C230C8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2"/>
            <a:ext cx="24377650" cy="6858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0EC9C-7AA6-034B-8A74-39E46AF9908C}"/>
              </a:ext>
            </a:extLst>
          </p:cNvPr>
          <p:cNvSpPr txBox="1"/>
          <p:nvPr userDrawn="1"/>
        </p:nvSpPr>
        <p:spPr>
          <a:xfrm>
            <a:off x="23569511" y="610541"/>
            <a:ext cx="992826" cy="49240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000" b="1" i="0" smtClean="0">
                <a:solidFill>
                  <a:schemeClr val="bg1"/>
                </a:solidFill>
                <a:latin typeface="Glacial Indifference" pitchFamily="2" charset="0"/>
                <a:ea typeface="Roboto" panose="02000000000000000000" pitchFamily="2" charset="0"/>
                <a:cs typeface="Montserrat" charset="0"/>
              </a:rPr>
              <a:pPr algn="ctr"/>
              <a:t>‹Nr.›</a:t>
            </a:fld>
            <a:r>
              <a:rPr lang="id-ID" sz="2000" b="1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  <p:sldLayoutId id="2147483995" r:id="rId19"/>
    <p:sldLayoutId id="2147483996" r:id="rId20"/>
    <p:sldLayoutId id="2147483997" r:id="rId21"/>
    <p:sldLayoutId id="2147483998" r:id="rId22"/>
    <p:sldLayoutId id="2147483999" r:id="rId23"/>
    <p:sldLayoutId id="2147484000" r:id="rId24"/>
    <p:sldLayoutId id="2147484001" r:id="rId25"/>
    <p:sldLayoutId id="2147484002" r:id="rId26"/>
    <p:sldLayoutId id="2147484003" r:id="rId27"/>
    <p:sldLayoutId id="2147484004" r:id="rId28"/>
    <p:sldLayoutId id="2147484005" r:id="rId29"/>
  </p:sldLayoutIdLst>
  <p:hf hd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CB77BC75-BCDD-1B40-8CCA-DC0905B994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 b="7004"/>
          <a:stretch/>
        </p:blipFill>
        <p:spPr>
          <a:xfrm>
            <a:off x="-368838" y="-341024"/>
            <a:ext cx="25115326" cy="14398048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F26D66-B8CD-724D-9887-23A4D2EB0FC1}"/>
              </a:ext>
            </a:extLst>
          </p:cNvPr>
          <p:cNvSpPr/>
          <p:nvPr/>
        </p:nvSpPr>
        <p:spPr>
          <a:xfrm rot="10800000" flipV="1">
            <a:off x="-368838" y="-326576"/>
            <a:ext cx="25115326" cy="15698985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2205147-04E2-2B47-89E5-4B0A34D08FF9}"/>
              </a:ext>
            </a:extLst>
          </p:cNvPr>
          <p:cNvSpPr txBox="1">
            <a:spLocks/>
          </p:cNvSpPr>
          <p:nvPr/>
        </p:nvSpPr>
        <p:spPr>
          <a:xfrm>
            <a:off x="2097422" y="7522918"/>
            <a:ext cx="12388309" cy="786966"/>
          </a:xfrm>
          <a:prstGeom prst="rect">
            <a:avLst/>
          </a:prstGeom>
        </p:spPr>
        <p:txBody>
          <a:bodyPr vert="horz" wrap="square" lIns="217377" tIns="108690" rIns="217377" bIns="1086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de-CH" sz="4000" b="1" i="0" dirty="0">
                <a:solidFill>
                  <a:srgbClr val="FFFFFF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Die AIDA-Formel</a:t>
            </a:r>
            <a:endParaRPr lang="en-US" sz="4799" b="1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78754643-97D7-7D4B-BE84-482373CC64A3}"/>
              </a:ext>
            </a:extLst>
          </p:cNvPr>
          <p:cNvSpPr/>
          <p:nvPr/>
        </p:nvSpPr>
        <p:spPr>
          <a:xfrm>
            <a:off x="-381000" y="11696700"/>
            <a:ext cx="25126950" cy="3676650"/>
          </a:xfrm>
          <a:custGeom>
            <a:avLst/>
            <a:gdLst>
              <a:gd name="connsiteX0" fmla="*/ 0 w 25126950"/>
              <a:gd name="connsiteY0" fmla="*/ 1409700 h 3676650"/>
              <a:gd name="connsiteX1" fmla="*/ 0 w 25126950"/>
              <a:gd name="connsiteY1" fmla="*/ 3676650 h 3676650"/>
              <a:gd name="connsiteX2" fmla="*/ 25126950 w 25126950"/>
              <a:gd name="connsiteY2" fmla="*/ 3676650 h 3676650"/>
              <a:gd name="connsiteX3" fmla="*/ 25126950 w 25126950"/>
              <a:gd name="connsiteY3" fmla="*/ 0 h 3676650"/>
              <a:gd name="connsiteX4" fmla="*/ 0 w 25126950"/>
              <a:gd name="connsiteY4" fmla="*/ 1409700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26950" h="3676650">
                <a:moveTo>
                  <a:pt x="0" y="1409700"/>
                </a:moveTo>
                <a:lnTo>
                  <a:pt x="0" y="3676650"/>
                </a:lnTo>
                <a:lnTo>
                  <a:pt x="25126950" y="3676650"/>
                </a:lnTo>
                <a:lnTo>
                  <a:pt x="25126950" y="0"/>
                </a:lnTo>
                <a:lnTo>
                  <a:pt x="0" y="1409700"/>
                </a:lnTo>
                <a:close/>
              </a:path>
            </a:pathLst>
          </a:custGeom>
          <a:solidFill>
            <a:srgbClr val="E52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47FC50-C1D9-8158-9C79-69F214B61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22" y="2603390"/>
            <a:ext cx="9960482" cy="19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95C9FEC-4ED9-4EC5-8A44-1ED78E2AD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92" y="2109358"/>
            <a:ext cx="16829082" cy="10134846"/>
          </a:xfrm>
          <a:prstGeom prst="rect">
            <a:avLst/>
          </a:prstGeom>
        </p:spPr>
      </p:pic>
      <p:sp>
        <p:nvSpPr>
          <p:cNvPr id="12" name="Freihandform 11">
            <a:extLst>
              <a:ext uri="{FF2B5EF4-FFF2-40B4-BE49-F238E27FC236}">
                <a16:creationId xmlns:a16="http://schemas.microsoft.com/office/drawing/2014/main" id="{A97F5AE4-A2F2-3647-93C2-06D9DFEEB850}"/>
              </a:ext>
            </a:extLst>
          </p:cNvPr>
          <p:cNvSpPr/>
          <p:nvPr/>
        </p:nvSpPr>
        <p:spPr>
          <a:xfrm>
            <a:off x="-38100" y="-858"/>
            <a:ext cx="24422100" cy="2419350"/>
          </a:xfrm>
          <a:custGeom>
            <a:avLst/>
            <a:gdLst>
              <a:gd name="connsiteX0" fmla="*/ 19050 w 24422100"/>
              <a:gd name="connsiteY0" fmla="*/ 2419350 h 2419350"/>
              <a:gd name="connsiteX1" fmla="*/ 24422100 w 24422100"/>
              <a:gd name="connsiteY1" fmla="*/ 1905000 h 2419350"/>
              <a:gd name="connsiteX2" fmla="*/ 24422100 w 24422100"/>
              <a:gd name="connsiteY2" fmla="*/ 0 h 2419350"/>
              <a:gd name="connsiteX3" fmla="*/ 0 w 24422100"/>
              <a:gd name="connsiteY3" fmla="*/ 0 h 2419350"/>
              <a:gd name="connsiteX4" fmla="*/ 19050 w 24422100"/>
              <a:gd name="connsiteY4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2100" h="2419350">
                <a:moveTo>
                  <a:pt x="19050" y="2419350"/>
                </a:moveTo>
                <a:lnTo>
                  <a:pt x="24422100" y="1905000"/>
                </a:lnTo>
                <a:lnTo>
                  <a:pt x="24422100" y="0"/>
                </a:lnTo>
                <a:lnTo>
                  <a:pt x="0" y="0"/>
                </a:lnTo>
                <a:lnTo>
                  <a:pt x="19050" y="2419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C30467C3-60F9-F84A-9D9F-F7EB8DB8C9BA}"/>
              </a:ext>
            </a:extLst>
          </p:cNvPr>
          <p:cNvSpPr txBox="1"/>
          <p:nvPr/>
        </p:nvSpPr>
        <p:spPr>
          <a:xfrm>
            <a:off x="3481100" y="549260"/>
            <a:ext cx="1741544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6600" b="1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AIDA-Pyramide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6728A7-F577-7C4F-D6F1-B4A82FEE7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32994" y="12244204"/>
            <a:ext cx="5127097" cy="11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8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5">
            <a:extLst>
              <a:ext uri="{FF2B5EF4-FFF2-40B4-BE49-F238E27FC236}">
                <a16:creationId xmlns:a16="http://schemas.microsoft.com/office/drawing/2014/main" id="{A2910AF1-BAA3-3B4E-9D05-BF7EDB288B57}"/>
              </a:ext>
            </a:extLst>
          </p:cNvPr>
          <p:cNvSpPr/>
          <p:nvPr/>
        </p:nvSpPr>
        <p:spPr>
          <a:xfrm>
            <a:off x="-38100" y="-858"/>
            <a:ext cx="24422100" cy="2419350"/>
          </a:xfrm>
          <a:custGeom>
            <a:avLst/>
            <a:gdLst>
              <a:gd name="connsiteX0" fmla="*/ 19050 w 24422100"/>
              <a:gd name="connsiteY0" fmla="*/ 2419350 h 2419350"/>
              <a:gd name="connsiteX1" fmla="*/ 24422100 w 24422100"/>
              <a:gd name="connsiteY1" fmla="*/ 1905000 h 2419350"/>
              <a:gd name="connsiteX2" fmla="*/ 24422100 w 24422100"/>
              <a:gd name="connsiteY2" fmla="*/ 0 h 2419350"/>
              <a:gd name="connsiteX3" fmla="*/ 0 w 24422100"/>
              <a:gd name="connsiteY3" fmla="*/ 0 h 2419350"/>
              <a:gd name="connsiteX4" fmla="*/ 19050 w 24422100"/>
              <a:gd name="connsiteY4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2100" h="2419350">
                <a:moveTo>
                  <a:pt x="19050" y="2419350"/>
                </a:moveTo>
                <a:lnTo>
                  <a:pt x="24422100" y="1905000"/>
                </a:lnTo>
                <a:lnTo>
                  <a:pt x="24422100" y="0"/>
                </a:lnTo>
                <a:lnTo>
                  <a:pt x="0" y="0"/>
                </a:lnTo>
                <a:lnTo>
                  <a:pt x="19050" y="2419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A26E92-709E-CA4E-BED9-5F0D8B260180}"/>
              </a:ext>
            </a:extLst>
          </p:cNvPr>
          <p:cNvSpPr txBox="1"/>
          <p:nvPr/>
        </p:nvSpPr>
        <p:spPr>
          <a:xfrm>
            <a:off x="3481100" y="549260"/>
            <a:ext cx="1741544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AIDA: Definition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B896FB6F-3915-8946-BA0A-46AB6F317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246" y="3986343"/>
            <a:ext cx="19184054" cy="815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CH" sz="2800" b="1" dirty="0">
                <a:solidFill>
                  <a:srgbClr val="E6165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Was bedeutet AIDA überhaupt?</a:t>
            </a:r>
            <a:br>
              <a:rPr lang="de-CH" sz="2800" b="1" dirty="0">
                <a:solidFill>
                  <a:srgbClr val="E6165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de-CH" altLang="de-DE" sz="2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AIDA ist ein Akronym und steht für </a:t>
            </a:r>
            <a:r>
              <a:rPr lang="de-CH" altLang="de-DE" sz="2800" i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Attention, Interest, Desire </a:t>
            </a:r>
            <a:r>
              <a:rPr lang="de-CH" altLang="de-DE" sz="2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und </a:t>
            </a:r>
            <a:r>
              <a:rPr lang="de-CH" altLang="de-DE" sz="2800" i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Action. </a:t>
            </a:r>
            <a:r>
              <a:rPr lang="de-CH" altLang="de-DE" sz="2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Mit diesen vier Wörtern kannst du dir den Verkaufsvorgang einfach merken und gemäss dem Modell Marketing-Massnahmen erstellen. </a:t>
            </a:r>
          </a:p>
          <a:p>
            <a:pPr>
              <a:spcBef>
                <a:spcPct val="0"/>
              </a:spcBef>
              <a:buNone/>
            </a:pPr>
            <a:endParaRPr lang="de-CH" altLang="de-DE" sz="2800" i="1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>
              <a:spcBef>
                <a:spcPct val="0"/>
              </a:spcBef>
              <a:buNone/>
            </a:pPr>
            <a:r>
              <a:rPr lang="de-CH" altLang="de-DE" sz="2800" b="1" dirty="0">
                <a:solidFill>
                  <a:srgbClr val="E6165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Attention (Aufmerksamkeit)</a:t>
            </a:r>
          </a:p>
          <a:p>
            <a:pPr>
              <a:spcBef>
                <a:spcPct val="0"/>
              </a:spcBef>
              <a:buNone/>
            </a:pPr>
            <a:r>
              <a:rPr lang="de-CH" altLang="de-DE" sz="2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Als Erstes willst du also die Aufmerksamkeit deiner potentiellen Kund*innen auf dich und ein Produkt bzw. deine Dienstleistung ziehen.</a:t>
            </a:r>
          </a:p>
          <a:p>
            <a:pPr>
              <a:spcBef>
                <a:spcPct val="0"/>
              </a:spcBef>
              <a:buNone/>
            </a:pPr>
            <a:endParaRPr lang="de-CH" altLang="de-DE" sz="2800" i="1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>
              <a:spcBef>
                <a:spcPct val="0"/>
              </a:spcBef>
              <a:buNone/>
            </a:pPr>
            <a:r>
              <a:rPr lang="de-CH" altLang="de-DE" sz="2800" b="1" dirty="0">
                <a:solidFill>
                  <a:srgbClr val="E6165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Interest (Interesse)</a:t>
            </a:r>
          </a:p>
          <a:p>
            <a:pPr>
              <a:spcBef>
                <a:spcPct val="0"/>
              </a:spcBef>
              <a:buNone/>
            </a:pPr>
            <a:r>
              <a:rPr lang="de-CH" altLang="de-DE" sz="2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Danach musst du das Interesse der Personen wecken, indem du ihnen spannende Informationen zu deinem Angebot verrätst. </a:t>
            </a:r>
          </a:p>
          <a:p>
            <a:pPr>
              <a:spcBef>
                <a:spcPct val="0"/>
              </a:spcBef>
              <a:buNone/>
            </a:pPr>
            <a:endParaRPr lang="de-CH" altLang="de-DE" sz="2800" i="1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>
              <a:spcBef>
                <a:spcPct val="0"/>
              </a:spcBef>
              <a:buNone/>
            </a:pPr>
            <a:r>
              <a:rPr lang="de-CH" altLang="de-DE" sz="2800" b="1" dirty="0">
                <a:solidFill>
                  <a:srgbClr val="E6165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Desire (Wunsch)</a:t>
            </a:r>
          </a:p>
          <a:p>
            <a:pPr>
              <a:spcBef>
                <a:spcPct val="0"/>
              </a:spcBef>
              <a:buNone/>
            </a:pPr>
            <a:r>
              <a:rPr lang="de-CH" altLang="de-DE" sz="2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Damit Kund*innen dein Produkt oder deine Dienstleistung auch wollen, musst du einen Kaufwunsch bei ihnen auslösen. Dies kannst du machen, indem du positive Emotionen weckst oder USPs hervorhebst.</a:t>
            </a:r>
          </a:p>
          <a:p>
            <a:pPr>
              <a:spcBef>
                <a:spcPct val="0"/>
              </a:spcBef>
              <a:buNone/>
            </a:pPr>
            <a:endParaRPr lang="de-CH" altLang="de-DE" sz="28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>
              <a:spcBef>
                <a:spcPct val="0"/>
              </a:spcBef>
              <a:buNone/>
            </a:pPr>
            <a:r>
              <a:rPr lang="de-CH" altLang="de-DE" sz="2800" b="1" dirty="0">
                <a:solidFill>
                  <a:srgbClr val="E6165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Action (Handlung)</a:t>
            </a:r>
          </a:p>
          <a:p>
            <a:pPr>
              <a:spcBef>
                <a:spcPct val="0"/>
              </a:spcBef>
              <a:buNone/>
            </a:pPr>
            <a:r>
              <a:rPr lang="de-CH" altLang="de-DE" sz="2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Zu guter Letzt sollen die Kund*innen aktiv werden und dein Angebot kaufen.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E1D1D64-E4B5-B8CA-3CD9-AD760C931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32994" y="12244204"/>
            <a:ext cx="5127097" cy="11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4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ED82FE7-72C4-48C4-BD6E-7A3262AAF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8178" y="2141448"/>
            <a:ext cx="16812296" cy="10121002"/>
          </a:xfrm>
          <a:prstGeom prst="rect">
            <a:avLst/>
          </a:prstGeom>
        </p:spPr>
      </p:pic>
      <p:sp>
        <p:nvSpPr>
          <p:cNvPr id="12" name="Freihandform 11">
            <a:extLst>
              <a:ext uri="{FF2B5EF4-FFF2-40B4-BE49-F238E27FC236}">
                <a16:creationId xmlns:a16="http://schemas.microsoft.com/office/drawing/2014/main" id="{A97F5AE4-A2F2-3647-93C2-06D9DFEEB850}"/>
              </a:ext>
            </a:extLst>
          </p:cNvPr>
          <p:cNvSpPr/>
          <p:nvPr/>
        </p:nvSpPr>
        <p:spPr>
          <a:xfrm>
            <a:off x="-38100" y="-858"/>
            <a:ext cx="24422100" cy="2419350"/>
          </a:xfrm>
          <a:custGeom>
            <a:avLst/>
            <a:gdLst>
              <a:gd name="connsiteX0" fmla="*/ 19050 w 24422100"/>
              <a:gd name="connsiteY0" fmla="*/ 2419350 h 2419350"/>
              <a:gd name="connsiteX1" fmla="*/ 24422100 w 24422100"/>
              <a:gd name="connsiteY1" fmla="*/ 1905000 h 2419350"/>
              <a:gd name="connsiteX2" fmla="*/ 24422100 w 24422100"/>
              <a:gd name="connsiteY2" fmla="*/ 0 h 2419350"/>
              <a:gd name="connsiteX3" fmla="*/ 0 w 24422100"/>
              <a:gd name="connsiteY3" fmla="*/ 0 h 2419350"/>
              <a:gd name="connsiteX4" fmla="*/ 19050 w 24422100"/>
              <a:gd name="connsiteY4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2100" h="2419350">
                <a:moveTo>
                  <a:pt x="19050" y="2419350"/>
                </a:moveTo>
                <a:lnTo>
                  <a:pt x="24422100" y="1905000"/>
                </a:lnTo>
                <a:lnTo>
                  <a:pt x="24422100" y="0"/>
                </a:lnTo>
                <a:lnTo>
                  <a:pt x="0" y="0"/>
                </a:lnTo>
                <a:lnTo>
                  <a:pt x="19050" y="2419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C30467C3-60F9-F84A-9D9F-F7EB8DB8C9BA}"/>
              </a:ext>
            </a:extLst>
          </p:cNvPr>
          <p:cNvSpPr txBox="1"/>
          <p:nvPr/>
        </p:nvSpPr>
        <p:spPr>
          <a:xfrm>
            <a:off x="3481100" y="549260"/>
            <a:ext cx="1741544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6600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AIDAS-Pyramide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0F5C268-7BC6-01A2-E613-C6555C440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32994" y="12244204"/>
            <a:ext cx="5127097" cy="11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5">
            <a:extLst>
              <a:ext uri="{FF2B5EF4-FFF2-40B4-BE49-F238E27FC236}">
                <a16:creationId xmlns:a16="http://schemas.microsoft.com/office/drawing/2014/main" id="{A2910AF1-BAA3-3B4E-9D05-BF7EDB288B57}"/>
              </a:ext>
            </a:extLst>
          </p:cNvPr>
          <p:cNvSpPr/>
          <p:nvPr/>
        </p:nvSpPr>
        <p:spPr>
          <a:xfrm>
            <a:off x="-38100" y="-858"/>
            <a:ext cx="24422100" cy="2419350"/>
          </a:xfrm>
          <a:custGeom>
            <a:avLst/>
            <a:gdLst>
              <a:gd name="connsiteX0" fmla="*/ 19050 w 24422100"/>
              <a:gd name="connsiteY0" fmla="*/ 2419350 h 2419350"/>
              <a:gd name="connsiteX1" fmla="*/ 24422100 w 24422100"/>
              <a:gd name="connsiteY1" fmla="*/ 1905000 h 2419350"/>
              <a:gd name="connsiteX2" fmla="*/ 24422100 w 24422100"/>
              <a:gd name="connsiteY2" fmla="*/ 0 h 2419350"/>
              <a:gd name="connsiteX3" fmla="*/ 0 w 24422100"/>
              <a:gd name="connsiteY3" fmla="*/ 0 h 2419350"/>
              <a:gd name="connsiteX4" fmla="*/ 19050 w 24422100"/>
              <a:gd name="connsiteY4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2100" h="2419350">
                <a:moveTo>
                  <a:pt x="19050" y="2419350"/>
                </a:moveTo>
                <a:lnTo>
                  <a:pt x="24422100" y="1905000"/>
                </a:lnTo>
                <a:lnTo>
                  <a:pt x="24422100" y="0"/>
                </a:lnTo>
                <a:lnTo>
                  <a:pt x="0" y="0"/>
                </a:lnTo>
                <a:lnTo>
                  <a:pt x="19050" y="2419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A26E92-709E-CA4E-BED9-5F0D8B260180}"/>
              </a:ext>
            </a:extLst>
          </p:cNvPr>
          <p:cNvSpPr txBox="1"/>
          <p:nvPr/>
        </p:nvSpPr>
        <p:spPr>
          <a:xfrm>
            <a:off x="3481100" y="549260"/>
            <a:ext cx="1741544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6600" b="1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AIDAS: Die Ergänzung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B896FB6F-3915-8946-BA0A-46AB6F317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246" y="3986343"/>
            <a:ext cx="1918405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CH" sz="2800" b="1" dirty="0">
                <a:solidFill>
                  <a:srgbClr val="E6165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Was bedeutet das </a:t>
            </a:r>
            <a:r>
              <a:rPr lang="de-CH" sz="2800" b="1" i="1" dirty="0">
                <a:solidFill>
                  <a:srgbClr val="E6165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S </a:t>
            </a:r>
            <a:r>
              <a:rPr lang="de-CH" sz="2800" b="1" dirty="0">
                <a:solidFill>
                  <a:srgbClr val="E6165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in der Pyramide?</a:t>
            </a:r>
          </a:p>
          <a:p>
            <a:pPr>
              <a:spcBef>
                <a:spcPct val="0"/>
              </a:spcBef>
              <a:buNone/>
            </a:pPr>
            <a:endParaRPr lang="de-CH" sz="2800" b="1" dirty="0">
              <a:solidFill>
                <a:srgbClr val="E61655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>
              <a:spcBef>
                <a:spcPct val="0"/>
              </a:spcBef>
              <a:buNone/>
            </a:pPr>
            <a:r>
              <a:rPr lang="de-CH" sz="2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Ist ein Verkaufsvorgang auch wirklich abgeschlossen, nachdem ein*e Kund*in das Produkt gekauft hat?</a:t>
            </a:r>
          </a:p>
          <a:p>
            <a:pPr>
              <a:spcBef>
                <a:spcPct val="0"/>
              </a:spcBef>
              <a:buNone/>
            </a:pPr>
            <a:r>
              <a:rPr lang="de-CH" sz="2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Theoretisch vielleicht ja, aber damit die Kundschaft auch erneute Käufe in Betracht zieht oder dein Unternehmen positiv bewertet, muss die Kundenzufriedenheit sichergestellt werden. Deshalb wurde die AIDA-Pyramide mit dem S für </a:t>
            </a:r>
            <a:r>
              <a:rPr lang="en-US" sz="2800" i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Satisfaction</a:t>
            </a:r>
            <a:r>
              <a:rPr lang="de-CH" sz="2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ergänzt. </a:t>
            </a:r>
          </a:p>
          <a:p>
            <a:pPr>
              <a:spcBef>
                <a:spcPct val="0"/>
              </a:spcBef>
              <a:buNone/>
            </a:pPr>
            <a:endParaRPr lang="de-CH" sz="28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>
              <a:spcBef>
                <a:spcPct val="0"/>
              </a:spcBef>
              <a:buNone/>
            </a:pPr>
            <a:endParaRPr lang="de-CH" sz="28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88A5C54-DB1F-6E9A-76A5-C7FFE3115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32994" y="12244204"/>
            <a:ext cx="5127097" cy="11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0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ED82FE7-72C4-48C4-BD6E-7A3262AAF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706" y="2418492"/>
            <a:ext cx="15278488" cy="9197649"/>
          </a:xfrm>
          <a:prstGeom prst="rect">
            <a:avLst/>
          </a:prstGeom>
        </p:spPr>
      </p:pic>
      <p:sp>
        <p:nvSpPr>
          <p:cNvPr id="12" name="Freihandform 11">
            <a:extLst>
              <a:ext uri="{FF2B5EF4-FFF2-40B4-BE49-F238E27FC236}">
                <a16:creationId xmlns:a16="http://schemas.microsoft.com/office/drawing/2014/main" id="{A97F5AE4-A2F2-3647-93C2-06D9DFEEB850}"/>
              </a:ext>
            </a:extLst>
          </p:cNvPr>
          <p:cNvSpPr/>
          <p:nvPr/>
        </p:nvSpPr>
        <p:spPr>
          <a:xfrm>
            <a:off x="-38100" y="-858"/>
            <a:ext cx="24422100" cy="2419350"/>
          </a:xfrm>
          <a:custGeom>
            <a:avLst/>
            <a:gdLst>
              <a:gd name="connsiteX0" fmla="*/ 19050 w 24422100"/>
              <a:gd name="connsiteY0" fmla="*/ 2419350 h 2419350"/>
              <a:gd name="connsiteX1" fmla="*/ 24422100 w 24422100"/>
              <a:gd name="connsiteY1" fmla="*/ 1905000 h 2419350"/>
              <a:gd name="connsiteX2" fmla="*/ 24422100 w 24422100"/>
              <a:gd name="connsiteY2" fmla="*/ 0 h 2419350"/>
              <a:gd name="connsiteX3" fmla="*/ 0 w 24422100"/>
              <a:gd name="connsiteY3" fmla="*/ 0 h 2419350"/>
              <a:gd name="connsiteX4" fmla="*/ 19050 w 24422100"/>
              <a:gd name="connsiteY4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2100" h="2419350">
                <a:moveTo>
                  <a:pt x="19050" y="2419350"/>
                </a:moveTo>
                <a:lnTo>
                  <a:pt x="24422100" y="1905000"/>
                </a:lnTo>
                <a:lnTo>
                  <a:pt x="24422100" y="0"/>
                </a:lnTo>
                <a:lnTo>
                  <a:pt x="0" y="0"/>
                </a:lnTo>
                <a:lnTo>
                  <a:pt x="19050" y="2419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C30467C3-60F9-F84A-9D9F-F7EB8DB8C9BA}"/>
              </a:ext>
            </a:extLst>
          </p:cNvPr>
          <p:cNvSpPr txBox="1"/>
          <p:nvPr/>
        </p:nvSpPr>
        <p:spPr>
          <a:xfrm>
            <a:off x="3481100" y="549260"/>
            <a:ext cx="1741544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6600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AIDCAS-Pyramide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D49401E-654F-8B3E-39C2-A57D01959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32994" y="12244204"/>
            <a:ext cx="5127097" cy="11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5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5">
            <a:extLst>
              <a:ext uri="{FF2B5EF4-FFF2-40B4-BE49-F238E27FC236}">
                <a16:creationId xmlns:a16="http://schemas.microsoft.com/office/drawing/2014/main" id="{A2910AF1-BAA3-3B4E-9D05-BF7EDB288B57}"/>
              </a:ext>
            </a:extLst>
          </p:cNvPr>
          <p:cNvSpPr/>
          <p:nvPr/>
        </p:nvSpPr>
        <p:spPr>
          <a:xfrm>
            <a:off x="-38100" y="-858"/>
            <a:ext cx="24422100" cy="2419350"/>
          </a:xfrm>
          <a:custGeom>
            <a:avLst/>
            <a:gdLst>
              <a:gd name="connsiteX0" fmla="*/ 19050 w 24422100"/>
              <a:gd name="connsiteY0" fmla="*/ 2419350 h 2419350"/>
              <a:gd name="connsiteX1" fmla="*/ 24422100 w 24422100"/>
              <a:gd name="connsiteY1" fmla="*/ 1905000 h 2419350"/>
              <a:gd name="connsiteX2" fmla="*/ 24422100 w 24422100"/>
              <a:gd name="connsiteY2" fmla="*/ 0 h 2419350"/>
              <a:gd name="connsiteX3" fmla="*/ 0 w 24422100"/>
              <a:gd name="connsiteY3" fmla="*/ 0 h 2419350"/>
              <a:gd name="connsiteX4" fmla="*/ 19050 w 24422100"/>
              <a:gd name="connsiteY4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2100" h="2419350">
                <a:moveTo>
                  <a:pt x="19050" y="2419350"/>
                </a:moveTo>
                <a:lnTo>
                  <a:pt x="24422100" y="1905000"/>
                </a:lnTo>
                <a:lnTo>
                  <a:pt x="24422100" y="0"/>
                </a:lnTo>
                <a:lnTo>
                  <a:pt x="0" y="0"/>
                </a:lnTo>
                <a:lnTo>
                  <a:pt x="19050" y="2419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A26E92-709E-CA4E-BED9-5F0D8B260180}"/>
              </a:ext>
            </a:extLst>
          </p:cNvPr>
          <p:cNvSpPr txBox="1"/>
          <p:nvPr/>
        </p:nvSpPr>
        <p:spPr>
          <a:xfrm>
            <a:off x="3481100" y="549260"/>
            <a:ext cx="1741544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6600" b="1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AIDCAS: Die Ergänzung zur Ergänzung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B896FB6F-3915-8946-BA0A-46AB6F317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246" y="3986343"/>
            <a:ext cx="1918405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CH" sz="2800" b="1" dirty="0">
                <a:solidFill>
                  <a:srgbClr val="E6165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Was bedeutet das </a:t>
            </a:r>
            <a:r>
              <a:rPr lang="de-CH" sz="2800" b="1" i="1" dirty="0">
                <a:solidFill>
                  <a:srgbClr val="E6165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 </a:t>
            </a:r>
            <a:r>
              <a:rPr lang="de-CH" sz="2800" b="1" dirty="0">
                <a:solidFill>
                  <a:srgbClr val="E6165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in der Pyramide?</a:t>
            </a:r>
          </a:p>
          <a:p>
            <a:pPr>
              <a:spcBef>
                <a:spcPct val="0"/>
              </a:spcBef>
              <a:buNone/>
            </a:pPr>
            <a:endParaRPr lang="de-CH" sz="28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>
              <a:spcBef>
                <a:spcPct val="0"/>
              </a:spcBef>
              <a:buNone/>
            </a:pPr>
            <a:r>
              <a:rPr lang="de-CH" sz="2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Quasi als finale Version des AIDA-Modells gibt es die AIDCAS-Pyramide. Hier wird das Modell um den Buchstaben C für </a:t>
            </a:r>
            <a:r>
              <a:rPr lang="en-US" sz="2800" i="1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Conviction</a:t>
            </a:r>
            <a:r>
              <a:rPr lang="de-CH" sz="2800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(zu Deutsch: Überzeugung) ergänzt. Dieser Schritt wird zwischen Desire und Action ergänzt und soll vermitteln, dass die Kundschaft von deinem Angebot überzeugt werden muss, bevor sie sich zur Kaufhandlung entscheidet.</a:t>
            </a:r>
          </a:p>
          <a:p>
            <a:pPr>
              <a:spcBef>
                <a:spcPct val="0"/>
              </a:spcBef>
              <a:buNone/>
            </a:pPr>
            <a:endParaRPr lang="de-CH" sz="2800" b="1" dirty="0">
              <a:solidFill>
                <a:srgbClr val="E61655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9CD7811-3B14-3CD8-2EE2-1BA962C79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32994" y="12244204"/>
            <a:ext cx="5127097" cy="11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CB77BC75-BCDD-1B40-8CCA-DC0905B994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 b="7004"/>
          <a:stretch/>
        </p:blipFill>
        <p:spPr>
          <a:xfrm>
            <a:off x="-368838" y="-341024"/>
            <a:ext cx="25115326" cy="14398048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F26D66-B8CD-724D-9887-23A4D2EB0FC1}"/>
              </a:ext>
            </a:extLst>
          </p:cNvPr>
          <p:cNvSpPr/>
          <p:nvPr/>
        </p:nvSpPr>
        <p:spPr>
          <a:xfrm rot="10800000" flipV="1">
            <a:off x="-368838" y="-326576"/>
            <a:ext cx="25115326" cy="15698985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2205147-04E2-2B47-89E5-4B0A34D08FF9}"/>
              </a:ext>
            </a:extLst>
          </p:cNvPr>
          <p:cNvSpPr txBox="1">
            <a:spLocks/>
          </p:cNvSpPr>
          <p:nvPr/>
        </p:nvSpPr>
        <p:spPr>
          <a:xfrm>
            <a:off x="2097422" y="7522918"/>
            <a:ext cx="12388309" cy="1881496"/>
          </a:xfrm>
          <a:prstGeom prst="rect">
            <a:avLst/>
          </a:prstGeom>
        </p:spPr>
        <p:txBody>
          <a:bodyPr vert="horz" wrap="square" lIns="217377" tIns="108690" rIns="217377" bIns="1086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CH" sz="3600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Halte dich auf dem Laufenden mit aktuellen Trends, spannenden Ratgebern und Guides zum Thema Marketing.</a:t>
            </a:r>
          </a:p>
        </p:txBody>
      </p:sp>
      <p:sp>
        <p:nvSpPr>
          <p:cNvPr id="2" name="Freihandform 1">
            <a:extLst>
              <a:ext uri="{FF2B5EF4-FFF2-40B4-BE49-F238E27FC236}">
                <a16:creationId xmlns:a16="http://schemas.microsoft.com/office/drawing/2014/main" id="{78754643-97D7-7D4B-BE84-482373CC64A3}"/>
              </a:ext>
            </a:extLst>
          </p:cNvPr>
          <p:cNvSpPr/>
          <p:nvPr/>
        </p:nvSpPr>
        <p:spPr>
          <a:xfrm>
            <a:off x="-381000" y="11696700"/>
            <a:ext cx="25126950" cy="3676650"/>
          </a:xfrm>
          <a:custGeom>
            <a:avLst/>
            <a:gdLst>
              <a:gd name="connsiteX0" fmla="*/ 0 w 25126950"/>
              <a:gd name="connsiteY0" fmla="*/ 1409700 h 3676650"/>
              <a:gd name="connsiteX1" fmla="*/ 0 w 25126950"/>
              <a:gd name="connsiteY1" fmla="*/ 3676650 h 3676650"/>
              <a:gd name="connsiteX2" fmla="*/ 25126950 w 25126950"/>
              <a:gd name="connsiteY2" fmla="*/ 3676650 h 3676650"/>
              <a:gd name="connsiteX3" fmla="*/ 25126950 w 25126950"/>
              <a:gd name="connsiteY3" fmla="*/ 0 h 3676650"/>
              <a:gd name="connsiteX4" fmla="*/ 0 w 25126950"/>
              <a:gd name="connsiteY4" fmla="*/ 1409700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26950" h="3676650">
                <a:moveTo>
                  <a:pt x="0" y="1409700"/>
                </a:moveTo>
                <a:lnTo>
                  <a:pt x="0" y="3676650"/>
                </a:lnTo>
                <a:lnTo>
                  <a:pt x="25126950" y="3676650"/>
                </a:lnTo>
                <a:lnTo>
                  <a:pt x="25126950" y="0"/>
                </a:lnTo>
                <a:lnTo>
                  <a:pt x="0" y="1409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013DEC0-BA00-2EBC-744C-2622523AB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22" y="2603390"/>
            <a:ext cx="9960482" cy="19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7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utzerdefiniert 20">
      <a:dk1>
        <a:srgbClr val="999999"/>
      </a:dk1>
      <a:lt1>
        <a:srgbClr val="FFFFFF"/>
      </a:lt1>
      <a:dk2>
        <a:srgbClr val="363E48"/>
      </a:dk2>
      <a:lt2>
        <a:srgbClr val="FFFFFF"/>
      </a:lt2>
      <a:accent1>
        <a:srgbClr val="E52055"/>
      </a:accent1>
      <a:accent2>
        <a:srgbClr val="0CCE6B"/>
      </a:accent2>
      <a:accent3>
        <a:srgbClr val="2B2C41"/>
      </a:accent3>
      <a:accent4>
        <a:srgbClr val="E52093"/>
      </a:accent4>
      <a:accent5>
        <a:srgbClr val="E52055"/>
      </a:accent5>
      <a:accent6>
        <a:srgbClr val="E52055"/>
      </a:accent6>
      <a:hlink>
        <a:srgbClr val="69A020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5e0c23-a4f1-480f-bbc8-3f820e9910fd" xsi:nil="true"/>
    <lcf76f155ced4ddcb4097134ff3c332f xmlns="c9340257-d82c-4687-84db-ff4878efa32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D3CBD40948C84E8BD21CD6855C4088" ma:contentTypeVersion="16" ma:contentTypeDescription="Ein neues Dokument erstellen." ma:contentTypeScope="" ma:versionID="551f18a4ff537be7fd311e7632a04fdf">
  <xsd:schema xmlns:xsd="http://www.w3.org/2001/XMLSchema" xmlns:xs="http://www.w3.org/2001/XMLSchema" xmlns:p="http://schemas.microsoft.com/office/2006/metadata/properties" xmlns:ns2="c9340257-d82c-4687-84db-ff4878efa326" xmlns:ns3="eb5e0c23-a4f1-480f-bbc8-3f820e9910fd" targetNamespace="http://schemas.microsoft.com/office/2006/metadata/properties" ma:root="true" ma:fieldsID="eda4dfc1921c773213da2802a8f6ee7b" ns2:_="" ns3:_="">
    <xsd:import namespace="c9340257-d82c-4687-84db-ff4878efa326"/>
    <xsd:import namespace="eb5e0c23-a4f1-480f-bbc8-3f820e9910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40257-d82c-4687-84db-ff4878ef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75d4922b-953f-4d7c-a86e-04b049cc9e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e0c23-a4f1-480f-bbc8-3f820e9910f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a57fb7-3079-40ea-a56d-c39a43d67fd1}" ma:internalName="TaxCatchAll" ma:showField="CatchAllData" ma:web="eb5e0c23-a4f1-480f-bbc8-3f820e9910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00FC71-8576-4085-9F0B-99452E13A0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59B6A6-4EF1-40EE-9F85-6D4C9054A4F4}">
  <ds:schemaRefs>
    <ds:schemaRef ds:uri="c9340257-d82c-4687-84db-ff4878efa326"/>
    <ds:schemaRef ds:uri="eb5e0c23-a4f1-480f-bbc8-3f820e9910f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177B32-6D4D-44FD-8965-5612635119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340257-d82c-4687-84db-ff4878efa326"/>
    <ds:schemaRef ds:uri="eb5e0c23-a4f1-480f-bbc8-3f820e9910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313</Words>
  <Application>Microsoft Office PowerPoint</Application>
  <PresentationFormat>Benutzerdefiniert</PresentationFormat>
  <Paragraphs>30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Glacial Indifference</vt:lpstr>
      <vt:lpstr>Inter</vt:lpstr>
      <vt:lpstr>Montserrat</vt:lpstr>
      <vt:lpstr>Montserrat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Nicole Langhart</cp:lastModifiedBy>
  <cp:revision>1</cp:revision>
  <dcterms:created xsi:type="dcterms:W3CDTF">2014-11-12T21:47:38Z</dcterms:created>
  <dcterms:modified xsi:type="dcterms:W3CDTF">2023-02-08T10:41:47Z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0x0101000CD3CBD40948C84E8BD21CD6855C4088</vt:lpwstr>
  </property>
  <property fmtid="{D5CDD505-2E9C-101B-9397-08002B2CF9AE}" pid="3" name="MediaServiceImageTags">
    <vt:lpwstr/>
  </property>
</Properties>
</file>